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sldIdLst>
    <p:sldId id="256" r:id="rId2"/>
    <p:sldId id="260" r:id="rId3"/>
    <p:sldId id="261" r:id="rId4"/>
    <p:sldId id="265" r:id="rId5"/>
    <p:sldId id="259" r:id="rId6"/>
    <p:sldId id="258" r:id="rId7"/>
    <p:sldId id="268" r:id="rId8"/>
    <p:sldId id="266" r:id="rId9"/>
    <p:sldId id="257" r:id="rId10"/>
    <p:sldId id="269" r:id="rId11"/>
    <p:sldId id="270" r:id="rId12"/>
    <p:sldId id="262" r:id="rId13"/>
    <p:sldId id="267" r:id="rId14"/>
    <p:sldId id="263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471"/>
    <a:srgbClr val="54E2FE"/>
    <a:srgbClr val="53A5FF"/>
    <a:srgbClr val="B553FF"/>
    <a:srgbClr val="FF5753"/>
    <a:srgbClr val="FFD253"/>
    <a:srgbClr val="FD221D"/>
    <a:srgbClr val="FDF4E3"/>
    <a:srgbClr val="E1C391"/>
    <a:srgbClr val="7054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24" autoAdjust="0"/>
    <p:restoredTop sz="94660"/>
  </p:normalViewPr>
  <p:slideViewPr>
    <p:cSldViewPr snapToGrid="0">
      <p:cViewPr>
        <p:scale>
          <a:sx n="70" d="100"/>
          <a:sy n="70" d="100"/>
        </p:scale>
        <p:origin x="88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3401EE-E403-457D-90F0-358D6412DDAB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6073412-0FC7-46E0-A2EC-76C1D697FC7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2400" dirty="0">
              <a:latin typeface="Abadi Extra Light" panose="020B0204020104020204" pitchFamily="34" charset="0"/>
            </a:rPr>
            <a:t>Team Members</a:t>
          </a:r>
          <a:endParaRPr lang="en-US" sz="1800" dirty="0">
            <a:latin typeface="Abadi Extra Light" panose="020B0204020104020204" pitchFamily="34" charset="0"/>
          </a:endParaRPr>
        </a:p>
      </dgm:t>
    </dgm:pt>
    <dgm:pt modelId="{35494275-4447-4C32-A4B7-5CD10CE43FF4}" type="parTrans" cxnId="{BB3C0C7E-19AB-4B55-B45A-8E1BFFA16EA0}">
      <dgm:prSet/>
      <dgm:spPr/>
      <dgm:t>
        <a:bodyPr/>
        <a:lstStyle/>
        <a:p>
          <a:endParaRPr lang="en-US"/>
        </a:p>
      </dgm:t>
    </dgm:pt>
    <dgm:pt modelId="{62394A4D-2043-412E-AB47-5B6C794B4EA8}" type="sibTrans" cxnId="{BB3C0C7E-19AB-4B55-B45A-8E1BFFA16EA0}">
      <dgm:prSet phldrT="01"/>
      <dgm:spPr/>
    </dgm:pt>
    <dgm:pt modelId="{7E1FFCBB-527A-492F-8E91-52D33C72E07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2400" dirty="0">
              <a:latin typeface="Abadi Extra Light" panose="020B0204020104020204" pitchFamily="34" charset="0"/>
            </a:rPr>
            <a:t>Driving Questions- Questions that come upon this topic</a:t>
          </a:r>
          <a:endParaRPr lang="en-US" sz="2400" dirty="0">
            <a:latin typeface="Abadi Extra Light" panose="020B0204020104020204" pitchFamily="34" charset="0"/>
          </a:endParaRPr>
        </a:p>
      </dgm:t>
    </dgm:pt>
    <dgm:pt modelId="{FB03580B-51DB-4EE9-BD5B-79E82954CFBB}" type="parTrans" cxnId="{F7EE5D41-8309-49D5-A599-7CD9532D7B83}">
      <dgm:prSet/>
      <dgm:spPr/>
      <dgm:t>
        <a:bodyPr/>
        <a:lstStyle/>
        <a:p>
          <a:endParaRPr lang="en-US"/>
        </a:p>
      </dgm:t>
    </dgm:pt>
    <dgm:pt modelId="{E708760A-58CE-4FFA-BB88-65978A1F76A1}" type="sibTrans" cxnId="{F7EE5D41-8309-49D5-A599-7CD9532D7B83}">
      <dgm:prSet phldrT="02"/>
      <dgm:spPr/>
    </dgm:pt>
    <dgm:pt modelId="{039C2EB3-F1FD-4698-94A2-47A38306C66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2400" dirty="0">
              <a:latin typeface="Abadi Extra Light" panose="020B0204020104020204" pitchFamily="34" charset="0"/>
            </a:rPr>
            <a:t>Behind The Scenes- Video, Experience</a:t>
          </a:r>
          <a:endParaRPr lang="en-US" sz="2400" dirty="0">
            <a:latin typeface="Abadi Extra Light" panose="020B0204020104020204" pitchFamily="34" charset="0"/>
          </a:endParaRPr>
        </a:p>
      </dgm:t>
    </dgm:pt>
    <dgm:pt modelId="{448F23BC-8BC7-4B59-BB05-27CA3CFE51B4}" type="parTrans" cxnId="{8CCC3530-0F04-478E-880B-0053FA444D5A}">
      <dgm:prSet/>
      <dgm:spPr/>
      <dgm:t>
        <a:bodyPr/>
        <a:lstStyle/>
        <a:p>
          <a:endParaRPr lang="en-US"/>
        </a:p>
      </dgm:t>
    </dgm:pt>
    <dgm:pt modelId="{968C82DA-CD94-49D7-88C1-52A8EC8F1708}" type="sibTrans" cxnId="{8CCC3530-0F04-478E-880B-0053FA444D5A}">
      <dgm:prSet phldrT="03"/>
      <dgm:spPr/>
    </dgm:pt>
    <dgm:pt modelId="{6BB58951-F0CE-4EEA-B982-146074A590C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2400" dirty="0">
              <a:latin typeface="Abadi Extra Light" panose="020B0204020104020204" pitchFamily="34" charset="0"/>
            </a:rPr>
            <a:t>Interactions- Websites, Quizzes, Padlet</a:t>
          </a:r>
          <a:endParaRPr lang="en-US" sz="2400" dirty="0">
            <a:latin typeface="Abadi Extra Light" panose="020B0204020104020204" pitchFamily="34" charset="0"/>
          </a:endParaRPr>
        </a:p>
      </dgm:t>
    </dgm:pt>
    <dgm:pt modelId="{EA0468DA-F889-494D-8C5D-647F2835BC0C}" type="parTrans" cxnId="{AADB2030-46A2-40A2-84E8-6A9B8122D37D}">
      <dgm:prSet/>
      <dgm:spPr/>
      <dgm:t>
        <a:bodyPr/>
        <a:lstStyle/>
        <a:p>
          <a:endParaRPr lang="en-US"/>
        </a:p>
      </dgm:t>
    </dgm:pt>
    <dgm:pt modelId="{8448D60C-C5D6-4E92-B54C-DEA1569BC303}" type="sibTrans" cxnId="{AADB2030-46A2-40A2-84E8-6A9B8122D37D}">
      <dgm:prSet phldrT="04"/>
      <dgm:spPr/>
    </dgm:pt>
    <dgm:pt modelId="{7E5D8980-478A-4B5D-83E6-BB2D4A80E23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2400" dirty="0">
              <a:latin typeface="Abadi Extra Light" panose="020B0204020104020204" pitchFamily="34" charset="0"/>
            </a:rPr>
            <a:t>Thank You- The End</a:t>
          </a:r>
          <a:endParaRPr lang="en-US" sz="2400" dirty="0">
            <a:latin typeface="Abadi Extra Light" panose="020B0204020104020204" pitchFamily="34" charset="0"/>
          </a:endParaRPr>
        </a:p>
      </dgm:t>
    </dgm:pt>
    <dgm:pt modelId="{B1A0EFF0-FC98-44C6-94A1-7A1E755AFB83}" type="parTrans" cxnId="{1BDDA6AC-38FD-4304-815F-7D575B534F47}">
      <dgm:prSet/>
      <dgm:spPr/>
      <dgm:t>
        <a:bodyPr/>
        <a:lstStyle/>
        <a:p>
          <a:endParaRPr lang="en-US"/>
        </a:p>
      </dgm:t>
    </dgm:pt>
    <dgm:pt modelId="{02B9CC06-78B4-4656-87D4-4842960976AC}" type="sibTrans" cxnId="{1BDDA6AC-38FD-4304-815F-7D575B534F47}">
      <dgm:prSet phldrT="05"/>
      <dgm:spPr/>
    </dgm:pt>
    <dgm:pt modelId="{92B0D70E-58A0-46C9-98EA-694CAA5D74E2}" type="pres">
      <dgm:prSet presAssocID="{2F3401EE-E403-457D-90F0-358D6412DDAB}" presName="root" presStyleCnt="0">
        <dgm:presLayoutVars>
          <dgm:dir/>
          <dgm:resizeHandles val="exact"/>
        </dgm:presLayoutVars>
      </dgm:prSet>
      <dgm:spPr/>
    </dgm:pt>
    <dgm:pt modelId="{F1E4AF37-168C-4AB7-936E-548B8696C48E}" type="pres">
      <dgm:prSet presAssocID="{2F3401EE-E403-457D-90F0-358D6412DDAB}" presName="container" presStyleCnt="0">
        <dgm:presLayoutVars>
          <dgm:dir/>
          <dgm:resizeHandles val="exact"/>
        </dgm:presLayoutVars>
      </dgm:prSet>
      <dgm:spPr/>
    </dgm:pt>
    <dgm:pt modelId="{C834067F-54AD-41E0-B149-AA5023A35803}" type="pres">
      <dgm:prSet presAssocID="{36073412-0FC7-46E0-A2EC-76C1D697FC73}" presName="compNode" presStyleCnt="0"/>
      <dgm:spPr/>
    </dgm:pt>
    <dgm:pt modelId="{7D73D879-B2CF-499B-988A-DD98C1CF68D6}" type="pres">
      <dgm:prSet presAssocID="{36073412-0FC7-46E0-A2EC-76C1D697FC73}" presName="iconBgRect" presStyleLbl="bgShp" presStyleIdx="0" presStyleCnt="5"/>
      <dgm:spPr/>
    </dgm:pt>
    <dgm:pt modelId="{EC9BD22F-87B4-4358-B112-8E9A0BA44F21}" type="pres">
      <dgm:prSet presAssocID="{36073412-0FC7-46E0-A2EC-76C1D697FC7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961A7061-D561-4523-89B6-2D2264973A6D}" type="pres">
      <dgm:prSet presAssocID="{36073412-0FC7-46E0-A2EC-76C1D697FC73}" presName="spaceRect" presStyleCnt="0"/>
      <dgm:spPr/>
    </dgm:pt>
    <dgm:pt modelId="{5500ED22-FA12-4CD8-B0A0-76BFA0A91003}" type="pres">
      <dgm:prSet presAssocID="{36073412-0FC7-46E0-A2EC-76C1D697FC73}" presName="textRect" presStyleLbl="revTx" presStyleIdx="0" presStyleCnt="5">
        <dgm:presLayoutVars>
          <dgm:chMax val="1"/>
          <dgm:chPref val="1"/>
        </dgm:presLayoutVars>
      </dgm:prSet>
      <dgm:spPr/>
    </dgm:pt>
    <dgm:pt modelId="{DAC75C72-73FE-446A-8B9C-C91FC4090ECB}" type="pres">
      <dgm:prSet presAssocID="{62394A4D-2043-412E-AB47-5B6C794B4EA8}" presName="sibTrans" presStyleLbl="sibTrans2D1" presStyleIdx="0" presStyleCnt="0"/>
      <dgm:spPr/>
    </dgm:pt>
    <dgm:pt modelId="{F0C67469-CD5E-4DC4-A104-2932B9DE2FA3}" type="pres">
      <dgm:prSet presAssocID="{7E1FFCBB-527A-492F-8E91-52D33C72E070}" presName="compNode" presStyleCnt="0"/>
      <dgm:spPr/>
    </dgm:pt>
    <dgm:pt modelId="{73DA489C-51DC-4F35-B817-2E4503832C52}" type="pres">
      <dgm:prSet presAssocID="{7E1FFCBB-527A-492F-8E91-52D33C72E070}" presName="iconBgRect" presStyleLbl="bgShp" presStyleIdx="1" presStyleCnt="5"/>
      <dgm:spPr/>
    </dgm:pt>
    <dgm:pt modelId="{8AAFB630-E73F-4456-A1E3-4CD886DEAE62}" type="pres">
      <dgm:prSet presAssocID="{7E1FFCBB-527A-492F-8E91-52D33C72E070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E4797DC0-2DD5-498F-B3CB-AA5B3A886C79}" type="pres">
      <dgm:prSet presAssocID="{7E1FFCBB-527A-492F-8E91-52D33C72E070}" presName="spaceRect" presStyleCnt="0"/>
      <dgm:spPr/>
    </dgm:pt>
    <dgm:pt modelId="{C96C011A-8881-405C-8346-C0EB37E0C5F0}" type="pres">
      <dgm:prSet presAssocID="{7E1FFCBB-527A-492F-8E91-52D33C72E070}" presName="textRect" presStyleLbl="revTx" presStyleIdx="1" presStyleCnt="5" custScaleX="134385" custLinFactNeighborX="10340" custLinFactNeighborY="-1437">
        <dgm:presLayoutVars>
          <dgm:chMax val="1"/>
          <dgm:chPref val="1"/>
        </dgm:presLayoutVars>
      </dgm:prSet>
      <dgm:spPr/>
    </dgm:pt>
    <dgm:pt modelId="{8882660E-A876-4CDA-879B-186CA82DFAB6}" type="pres">
      <dgm:prSet presAssocID="{E708760A-58CE-4FFA-BB88-65978A1F76A1}" presName="sibTrans" presStyleLbl="sibTrans2D1" presStyleIdx="0" presStyleCnt="0"/>
      <dgm:spPr/>
    </dgm:pt>
    <dgm:pt modelId="{980DB511-0D49-48ED-A05E-987DF207AAD7}" type="pres">
      <dgm:prSet presAssocID="{039C2EB3-F1FD-4698-94A2-47A38306C66E}" presName="compNode" presStyleCnt="0"/>
      <dgm:spPr/>
    </dgm:pt>
    <dgm:pt modelId="{82CF770A-6C63-40CB-B107-05044364FB01}" type="pres">
      <dgm:prSet presAssocID="{039C2EB3-F1FD-4698-94A2-47A38306C66E}" presName="iconBgRect" presStyleLbl="bgShp" presStyleIdx="2" presStyleCnt="5"/>
      <dgm:spPr/>
    </dgm:pt>
    <dgm:pt modelId="{B1B29F35-FD14-43CB-92C7-4C86D1BF918D}" type="pres">
      <dgm:prSet presAssocID="{039C2EB3-F1FD-4698-94A2-47A38306C66E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6463B56D-BA12-4223-BF4C-A8E395B2970A}" type="pres">
      <dgm:prSet presAssocID="{039C2EB3-F1FD-4698-94A2-47A38306C66E}" presName="spaceRect" presStyleCnt="0"/>
      <dgm:spPr/>
    </dgm:pt>
    <dgm:pt modelId="{65DFC7D7-36A3-4931-868E-9EB4F61FF16D}" type="pres">
      <dgm:prSet presAssocID="{039C2EB3-F1FD-4698-94A2-47A38306C66E}" presName="textRect" presStyleLbl="revTx" presStyleIdx="2" presStyleCnt="5">
        <dgm:presLayoutVars>
          <dgm:chMax val="1"/>
          <dgm:chPref val="1"/>
        </dgm:presLayoutVars>
      </dgm:prSet>
      <dgm:spPr/>
    </dgm:pt>
    <dgm:pt modelId="{ED519C9A-4762-4E74-9343-8612B3B67000}" type="pres">
      <dgm:prSet presAssocID="{968C82DA-CD94-49D7-88C1-52A8EC8F1708}" presName="sibTrans" presStyleLbl="sibTrans2D1" presStyleIdx="0" presStyleCnt="0"/>
      <dgm:spPr/>
    </dgm:pt>
    <dgm:pt modelId="{1E802A4A-778F-44DC-8ADB-B72CB1AE7EF8}" type="pres">
      <dgm:prSet presAssocID="{6BB58951-F0CE-4EEA-B982-146074A590CE}" presName="compNode" presStyleCnt="0"/>
      <dgm:spPr/>
    </dgm:pt>
    <dgm:pt modelId="{855F6DC3-CFD4-4207-A2D0-762F8D4A34D2}" type="pres">
      <dgm:prSet presAssocID="{6BB58951-F0CE-4EEA-B982-146074A590CE}" presName="iconBgRect" presStyleLbl="bgShp" presStyleIdx="3" presStyleCnt="5"/>
      <dgm:spPr/>
    </dgm:pt>
    <dgm:pt modelId="{591A08BC-6113-48A3-A78F-8105F862E378}" type="pres">
      <dgm:prSet presAssocID="{6BB58951-F0CE-4EEA-B982-146074A590CE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043EA6A-3910-42CA-B158-146748AECF8C}" type="pres">
      <dgm:prSet presAssocID="{6BB58951-F0CE-4EEA-B982-146074A590CE}" presName="spaceRect" presStyleCnt="0"/>
      <dgm:spPr/>
    </dgm:pt>
    <dgm:pt modelId="{D11341A9-F9E6-473C-B439-94865F3F02F2}" type="pres">
      <dgm:prSet presAssocID="{6BB58951-F0CE-4EEA-B982-146074A590CE}" presName="textRect" presStyleLbl="revTx" presStyleIdx="3" presStyleCnt="5">
        <dgm:presLayoutVars>
          <dgm:chMax val="1"/>
          <dgm:chPref val="1"/>
        </dgm:presLayoutVars>
      </dgm:prSet>
      <dgm:spPr/>
    </dgm:pt>
    <dgm:pt modelId="{9BBF7654-332E-4FED-B975-BC51C8CA9781}" type="pres">
      <dgm:prSet presAssocID="{8448D60C-C5D6-4E92-B54C-DEA1569BC303}" presName="sibTrans" presStyleLbl="sibTrans2D1" presStyleIdx="0" presStyleCnt="0"/>
      <dgm:spPr/>
    </dgm:pt>
    <dgm:pt modelId="{7DD07687-1D8E-42AD-86C4-149197A1B57A}" type="pres">
      <dgm:prSet presAssocID="{7E5D8980-478A-4B5D-83E6-BB2D4A80E23B}" presName="compNode" presStyleCnt="0"/>
      <dgm:spPr/>
    </dgm:pt>
    <dgm:pt modelId="{FC6E331E-75D6-47C1-BB72-ED7F908BC106}" type="pres">
      <dgm:prSet presAssocID="{7E5D8980-478A-4B5D-83E6-BB2D4A80E23B}" presName="iconBgRect" presStyleLbl="bgShp" presStyleIdx="4" presStyleCnt="5"/>
      <dgm:spPr/>
    </dgm:pt>
    <dgm:pt modelId="{614AB5BD-2411-4A8E-86A3-8FF46CA7C72F}" type="pres">
      <dgm:prSet presAssocID="{7E5D8980-478A-4B5D-83E6-BB2D4A80E23B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nglasses Face with Solid Fill"/>
        </a:ext>
      </dgm:extLst>
    </dgm:pt>
    <dgm:pt modelId="{BAF40F0E-8EF7-4569-A404-318FBC277F2C}" type="pres">
      <dgm:prSet presAssocID="{7E5D8980-478A-4B5D-83E6-BB2D4A80E23B}" presName="spaceRect" presStyleCnt="0"/>
      <dgm:spPr/>
    </dgm:pt>
    <dgm:pt modelId="{54895017-8E49-43A3-A619-77A1847F9C1D}" type="pres">
      <dgm:prSet presAssocID="{7E5D8980-478A-4B5D-83E6-BB2D4A80E23B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71DB7B1B-1900-4F24-B182-EC3FEB4BA06B}" type="presOf" srcId="{7E5D8980-478A-4B5D-83E6-BB2D4A80E23B}" destId="{54895017-8E49-43A3-A619-77A1847F9C1D}" srcOrd="0" destOrd="0" presId="urn:microsoft.com/office/officeart/2018/2/layout/IconCircleList"/>
    <dgm:cxn modelId="{649BE224-5768-4612-98D6-3DFB8ABE61E8}" type="presOf" srcId="{968C82DA-CD94-49D7-88C1-52A8EC8F1708}" destId="{ED519C9A-4762-4E74-9343-8612B3B67000}" srcOrd="0" destOrd="0" presId="urn:microsoft.com/office/officeart/2018/2/layout/IconCircleList"/>
    <dgm:cxn modelId="{AADB2030-46A2-40A2-84E8-6A9B8122D37D}" srcId="{2F3401EE-E403-457D-90F0-358D6412DDAB}" destId="{6BB58951-F0CE-4EEA-B982-146074A590CE}" srcOrd="3" destOrd="0" parTransId="{EA0468DA-F889-494D-8C5D-647F2835BC0C}" sibTransId="{8448D60C-C5D6-4E92-B54C-DEA1569BC303}"/>
    <dgm:cxn modelId="{8CCC3530-0F04-478E-880B-0053FA444D5A}" srcId="{2F3401EE-E403-457D-90F0-358D6412DDAB}" destId="{039C2EB3-F1FD-4698-94A2-47A38306C66E}" srcOrd="2" destOrd="0" parTransId="{448F23BC-8BC7-4B59-BB05-27CA3CFE51B4}" sibTransId="{968C82DA-CD94-49D7-88C1-52A8EC8F1708}"/>
    <dgm:cxn modelId="{F7EE5D41-8309-49D5-A599-7CD9532D7B83}" srcId="{2F3401EE-E403-457D-90F0-358D6412DDAB}" destId="{7E1FFCBB-527A-492F-8E91-52D33C72E070}" srcOrd="1" destOrd="0" parTransId="{FB03580B-51DB-4EE9-BD5B-79E82954CFBB}" sibTransId="{E708760A-58CE-4FFA-BB88-65978A1F76A1}"/>
    <dgm:cxn modelId="{067DD043-D73F-4A99-8C64-0CFA6A355D1A}" type="presOf" srcId="{36073412-0FC7-46E0-A2EC-76C1D697FC73}" destId="{5500ED22-FA12-4CD8-B0A0-76BFA0A91003}" srcOrd="0" destOrd="0" presId="urn:microsoft.com/office/officeart/2018/2/layout/IconCircleList"/>
    <dgm:cxn modelId="{BB3C0C7E-19AB-4B55-B45A-8E1BFFA16EA0}" srcId="{2F3401EE-E403-457D-90F0-358D6412DDAB}" destId="{36073412-0FC7-46E0-A2EC-76C1D697FC73}" srcOrd="0" destOrd="0" parTransId="{35494275-4447-4C32-A4B7-5CD10CE43FF4}" sibTransId="{62394A4D-2043-412E-AB47-5B6C794B4EA8}"/>
    <dgm:cxn modelId="{E7985280-7E67-4808-80F2-81D1C64B12D7}" type="presOf" srcId="{7E1FFCBB-527A-492F-8E91-52D33C72E070}" destId="{C96C011A-8881-405C-8346-C0EB37E0C5F0}" srcOrd="0" destOrd="0" presId="urn:microsoft.com/office/officeart/2018/2/layout/IconCircleList"/>
    <dgm:cxn modelId="{A5FDBA91-9CF4-45C5-A2FD-8A4D243A9989}" type="presOf" srcId="{62394A4D-2043-412E-AB47-5B6C794B4EA8}" destId="{DAC75C72-73FE-446A-8B9C-C91FC4090ECB}" srcOrd="0" destOrd="0" presId="urn:microsoft.com/office/officeart/2018/2/layout/IconCircleList"/>
    <dgm:cxn modelId="{8E05A398-8C62-4264-9C3A-7F6FA95D5B88}" type="presOf" srcId="{039C2EB3-F1FD-4698-94A2-47A38306C66E}" destId="{65DFC7D7-36A3-4931-868E-9EB4F61FF16D}" srcOrd="0" destOrd="0" presId="urn:microsoft.com/office/officeart/2018/2/layout/IconCircleList"/>
    <dgm:cxn modelId="{1BDDA6AC-38FD-4304-815F-7D575B534F47}" srcId="{2F3401EE-E403-457D-90F0-358D6412DDAB}" destId="{7E5D8980-478A-4B5D-83E6-BB2D4A80E23B}" srcOrd="4" destOrd="0" parTransId="{B1A0EFF0-FC98-44C6-94A1-7A1E755AFB83}" sibTransId="{02B9CC06-78B4-4656-87D4-4842960976AC}"/>
    <dgm:cxn modelId="{968161AD-6ED4-4142-8E86-84B2D467B29D}" type="presOf" srcId="{2F3401EE-E403-457D-90F0-358D6412DDAB}" destId="{92B0D70E-58A0-46C9-98EA-694CAA5D74E2}" srcOrd="0" destOrd="0" presId="urn:microsoft.com/office/officeart/2018/2/layout/IconCircleList"/>
    <dgm:cxn modelId="{0C87C1AE-227D-44AE-B811-156107CCBC7C}" type="presOf" srcId="{E708760A-58CE-4FFA-BB88-65978A1F76A1}" destId="{8882660E-A876-4CDA-879B-186CA82DFAB6}" srcOrd="0" destOrd="0" presId="urn:microsoft.com/office/officeart/2018/2/layout/IconCircleList"/>
    <dgm:cxn modelId="{2717FBB5-01C7-47DD-B5BE-8C9F8DF3A115}" type="presOf" srcId="{6BB58951-F0CE-4EEA-B982-146074A590CE}" destId="{D11341A9-F9E6-473C-B439-94865F3F02F2}" srcOrd="0" destOrd="0" presId="urn:microsoft.com/office/officeart/2018/2/layout/IconCircleList"/>
    <dgm:cxn modelId="{B189EEDA-0774-4775-905D-EDCA642E6618}" type="presOf" srcId="{8448D60C-C5D6-4E92-B54C-DEA1569BC303}" destId="{9BBF7654-332E-4FED-B975-BC51C8CA9781}" srcOrd="0" destOrd="0" presId="urn:microsoft.com/office/officeart/2018/2/layout/IconCircleList"/>
    <dgm:cxn modelId="{B9206692-3B76-4459-AD28-A3C1DE401235}" type="presParOf" srcId="{92B0D70E-58A0-46C9-98EA-694CAA5D74E2}" destId="{F1E4AF37-168C-4AB7-936E-548B8696C48E}" srcOrd="0" destOrd="0" presId="urn:microsoft.com/office/officeart/2018/2/layout/IconCircleList"/>
    <dgm:cxn modelId="{060BFA25-B9BC-4531-92BC-975560BEFE3B}" type="presParOf" srcId="{F1E4AF37-168C-4AB7-936E-548B8696C48E}" destId="{C834067F-54AD-41E0-B149-AA5023A35803}" srcOrd="0" destOrd="0" presId="urn:microsoft.com/office/officeart/2018/2/layout/IconCircleList"/>
    <dgm:cxn modelId="{43632273-45B2-4B1F-BBCA-E41F9A72AB40}" type="presParOf" srcId="{C834067F-54AD-41E0-B149-AA5023A35803}" destId="{7D73D879-B2CF-499B-988A-DD98C1CF68D6}" srcOrd="0" destOrd="0" presId="urn:microsoft.com/office/officeart/2018/2/layout/IconCircleList"/>
    <dgm:cxn modelId="{5917E8D2-9A5B-4CEE-AC46-3C8C780DF96B}" type="presParOf" srcId="{C834067F-54AD-41E0-B149-AA5023A35803}" destId="{EC9BD22F-87B4-4358-B112-8E9A0BA44F21}" srcOrd="1" destOrd="0" presId="urn:microsoft.com/office/officeart/2018/2/layout/IconCircleList"/>
    <dgm:cxn modelId="{F71D600C-1563-4D81-9C6C-52D0A4FE652D}" type="presParOf" srcId="{C834067F-54AD-41E0-B149-AA5023A35803}" destId="{961A7061-D561-4523-89B6-2D2264973A6D}" srcOrd="2" destOrd="0" presId="urn:microsoft.com/office/officeart/2018/2/layout/IconCircleList"/>
    <dgm:cxn modelId="{E374D871-6DB3-4F08-B808-0A09B53B468C}" type="presParOf" srcId="{C834067F-54AD-41E0-B149-AA5023A35803}" destId="{5500ED22-FA12-4CD8-B0A0-76BFA0A91003}" srcOrd="3" destOrd="0" presId="urn:microsoft.com/office/officeart/2018/2/layout/IconCircleList"/>
    <dgm:cxn modelId="{808F72A1-9343-4326-9317-0607FE2A9BD7}" type="presParOf" srcId="{F1E4AF37-168C-4AB7-936E-548B8696C48E}" destId="{DAC75C72-73FE-446A-8B9C-C91FC4090ECB}" srcOrd="1" destOrd="0" presId="urn:microsoft.com/office/officeart/2018/2/layout/IconCircleList"/>
    <dgm:cxn modelId="{8219B120-6BD9-4855-9928-F7368929132C}" type="presParOf" srcId="{F1E4AF37-168C-4AB7-936E-548B8696C48E}" destId="{F0C67469-CD5E-4DC4-A104-2932B9DE2FA3}" srcOrd="2" destOrd="0" presId="urn:microsoft.com/office/officeart/2018/2/layout/IconCircleList"/>
    <dgm:cxn modelId="{ED161D6D-52C7-4DAF-8126-E246AD30B060}" type="presParOf" srcId="{F0C67469-CD5E-4DC4-A104-2932B9DE2FA3}" destId="{73DA489C-51DC-4F35-B817-2E4503832C52}" srcOrd="0" destOrd="0" presId="urn:microsoft.com/office/officeart/2018/2/layout/IconCircleList"/>
    <dgm:cxn modelId="{8287F533-06A2-4A86-8E11-32A9D1A9C271}" type="presParOf" srcId="{F0C67469-CD5E-4DC4-A104-2932B9DE2FA3}" destId="{8AAFB630-E73F-4456-A1E3-4CD886DEAE62}" srcOrd="1" destOrd="0" presId="urn:microsoft.com/office/officeart/2018/2/layout/IconCircleList"/>
    <dgm:cxn modelId="{2DCFF3A4-B786-4A7C-AB0B-0B457568E585}" type="presParOf" srcId="{F0C67469-CD5E-4DC4-A104-2932B9DE2FA3}" destId="{E4797DC0-2DD5-498F-B3CB-AA5B3A886C79}" srcOrd="2" destOrd="0" presId="urn:microsoft.com/office/officeart/2018/2/layout/IconCircleList"/>
    <dgm:cxn modelId="{B21FA95F-3758-444C-93F7-5D46DB0C1715}" type="presParOf" srcId="{F0C67469-CD5E-4DC4-A104-2932B9DE2FA3}" destId="{C96C011A-8881-405C-8346-C0EB37E0C5F0}" srcOrd="3" destOrd="0" presId="urn:microsoft.com/office/officeart/2018/2/layout/IconCircleList"/>
    <dgm:cxn modelId="{A16E8B93-0BC3-4AC7-B896-0995F5261D81}" type="presParOf" srcId="{F1E4AF37-168C-4AB7-936E-548B8696C48E}" destId="{8882660E-A876-4CDA-879B-186CA82DFAB6}" srcOrd="3" destOrd="0" presId="urn:microsoft.com/office/officeart/2018/2/layout/IconCircleList"/>
    <dgm:cxn modelId="{ED9BEA57-45B0-4AF3-9AEC-231915FE8F46}" type="presParOf" srcId="{F1E4AF37-168C-4AB7-936E-548B8696C48E}" destId="{980DB511-0D49-48ED-A05E-987DF207AAD7}" srcOrd="4" destOrd="0" presId="urn:microsoft.com/office/officeart/2018/2/layout/IconCircleList"/>
    <dgm:cxn modelId="{A2BDE44A-0503-4207-B58B-361429DB4B9C}" type="presParOf" srcId="{980DB511-0D49-48ED-A05E-987DF207AAD7}" destId="{82CF770A-6C63-40CB-B107-05044364FB01}" srcOrd="0" destOrd="0" presId="urn:microsoft.com/office/officeart/2018/2/layout/IconCircleList"/>
    <dgm:cxn modelId="{D8B57360-8A68-4E68-AE87-D05F27836C11}" type="presParOf" srcId="{980DB511-0D49-48ED-A05E-987DF207AAD7}" destId="{B1B29F35-FD14-43CB-92C7-4C86D1BF918D}" srcOrd="1" destOrd="0" presId="urn:microsoft.com/office/officeart/2018/2/layout/IconCircleList"/>
    <dgm:cxn modelId="{F0E02DC7-0B7A-4EA1-BE7F-CAC6AC2BBDFA}" type="presParOf" srcId="{980DB511-0D49-48ED-A05E-987DF207AAD7}" destId="{6463B56D-BA12-4223-BF4C-A8E395B2970A}" srcOrd="2" destOrd="0" presId="urn:microsoft.com/office/officeart/2018/2/layout/IconCircleList"/>
    <dgm:cxn modelId="{D1B0918E-209B-4DA3-BF7C-F4F9C722FC02}" type="presParOf" srcId="{980DB511-0D49-48ED-A05E-987DF207AAD7}" destId="{65DFC7D7-36A3-4931-868E-9EB4F61FF16D}" srcOrd="3" destOrd="0" presId="urn:microsoft.com/office/officeart/2018/2/layout/IconCircleList"/>
    <dgm:cxn modelId="{4C39BC8B-5C86-4934-8CFA-26688A506B75}" type="presParOf" srcId="{F1E4AF37-168C-4AB7-936E-548B8696C48E}" destId="{ED519C9A-4762-4E74-9343-8612B3B67000}" srcOrd="5" destOrd="0" presId="urn:microsoft.com/office/officeart/2018/2/layout/IconCircleList"/>
    <dgm:cxn modelId="{86BDF927-96F5-4795-B98F-4F25000B1C59}" type="presParOf" srcId="{F1E4AF37-168C-4AB7-936E-548B8696C48E}" destId="{1E802A4A-778F-44DC-8ADB-B72CB1AE7EF8}" srcOrd="6" destOrd="0" presId="urn:microsoft.com/office/officeart/2018/2/layout/IconCircleList"/>
    <dgm:cxn modelId="{693806FB-3364-45E9-A30D-1A9CB9F4460E}" type="presParOf" srcId="{1E802A4A-778F-44DC-8ADB-B72CB1AE7EF8}" destId="{855F6DC3-CFD4-4207-A2D0-762F8D4A34D2}" srcOrd="0" destOrd="0" presId="urn:microsoft.com/office/officeart/2018/2/layout/IconCircleList"/>
    <dgm:cxn modelId="{17C21837-1FBD-4A21-AD76-48C0D9F8F117}" type="presParOf" srcId="{1E802A4A-778F-44DC-8ADB-B72CB1AE7EF8}" destId="{591A08BC-6113-48A3-A78F-8105F862E378}" srcOrd="1" destOrd="0" presId="urn:microsoft.com/office/officeart/2018/2/layout/IconCircleList"/>
    <dgm:cxn modelId="{463912CF-FE2D-41CA-9699-D51813A3E192}" type="presParOf" srcId="{1E802A4A-778F-44DC-8ADB-B72CB1AE7EF8}" destId="{8043EA6A-3910-42CA-B158-146748AECF8C}" srcOrd="2" destOrd="0" presId="urn:microsoft.com/office/officeart/2018/2/layout/IconCircleList"/>
    <dgm:cxn modelId="{2E1DDEE9-9BD4-42BA-8CC8-057883E80173}" type="presParOf" srcId="{1E802A4A-778F-44DC-8ADB-B72CB1AE7EF8}" destId="{D11341A9-F9E6-473C-B439-94865F3F02F2}" srcOrd="3" destOrd="0" presId="urn:microsoft.com/office/officeart/2018/2/layout/IconCircleList"/>
    <dgm:cxn modelId="{1656FA8E-4E4E-4572-94C8-D9F7134DAC52}" type="presParOf" srcId="{F1E4AF37-168C-4AB7-936E-548B8696C48E}" destId="{9BBF7654-332E-4FED-B975-BC51C8CA9781}" srcOrd="7" destOrd="0" presId="urn:microsoft.com/office/officeart/2018/2/layout/IconCircleList"/>
    <dgm:cxn modelId="{2DDBD568-3A9F-4BA2-984B-93B96D20C846}" type="presParOf" srcId="{F1E4AF37-168C-4AB7-936E-548B8696C48E}" destId="{7DD07687-1D8E-42AD-86C4-149197A1B57A}" srcOrd="8" destOrd="0" presId="urn:microsoft.com/office/officeart/2018/2/layout/IconCircleList"/>
    <dgm:cxn modelId="{26B99AC1-E3E9-4115-AB7E-7889FD407B9D}" type="presParOf" srcId="{7DD07687-1D8E-42AD-86C4-149197A1B57A}" destId="{FC6E331E-75D6-47C1-BB72-ED7F908BC106}" srcOrd="0" destOrd="0" presId="urn:microsoft.com/office/officeart/2018/2/layout/IconCircleList"/>
    <dgm:cxn modelId="{87935BE3-2B9D-488A-8FF5-63ED0364CD45}" type="presParOf" srcId="{7DD07687-1D8E-42AD-86C4-149197A1B57A}" destId="{614AB5BD-2411-4A8E-86A3-8FF46CA7C72F}" srcOrd="1" destOrd="0" presId="urn:microsoft.com/office/officeart/2018/2/layout/IconCircleList"/>
    <dgm:cxn modelId="{EBEE8FB8-D2C0-495A-A6F6-70172968EEF1}" type="presParOf" srcId="{7DD07687-1D8E-42AD-86C4-149197A1B57A}" destId="{BAF40F0E-8EF7-4569-A404-318FBC277F2C}" srcOrd="2" destOrd="0" presId="urn:microsoft.com/office/officeart/2018/2/layout/IconCircleList"/>
    <dgm:cxn modelId="{2861FB35-85F9-4326-A45A-BD3E98D85E1C}" type="presParOf" srcId="{7DD07687-1D8E-42AD-86C4-149197A1B57A}" destId="{54895017-8E49-43A3-A619-77A1847F9C1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D74C5B-53B0-49FE-887F-C5C8BBFCBB1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0ED2159-09D5-467A-8C5E-2C68895D8540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Compiled Website Link:</a:t>
          </a:r>
          <a:endParaRPr lang="en-US" dirty="0"/>
        </a:p>
      </dgm:t>
    </dgm:pt>
    <dgm:pt modelId="{2BDC1FF8-2ADD-40AB-8B89-78DC43C33C5E}" type="parTrans" cxnId="{71543450-59CB-4CB6-954E-D0067F1C0F90}">
      <dgm:prSet/>
      <dgm:spPr/>
      <dgm:t>
        <a:bodyPr/>
        <a:lstStyle/>
        <a:p>
          <a:endParaRPr lang="en-US"/>
        </a:p>
      </dgm:t>
    </dgm:pt>
    <dgm:pt modelId="{A0655BD4-0C7C-40AB-8095-B473FE05533B}" type="sibTrans" cxnId="{71543450-59CB-4CB6-954E-D0067F1C0F90}">
      <dgm:prSet/>
      <dgm:spPr/>
      <dgm:t>
        <a:bodyPr/>
        <a:lstStyle/>
        <a:p>
          <a:endParaRPr lang="en-US"/>
        </a:p>
      </dgm:t>
    </dgm:pt>
    <dgm:pt modelId="{AFD05EAA-FB63-47AE-8020-AB896A5150D4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Separate Website Links:</a:t>
          </a:r>
          <a:endParaRPr lang="en-US"/>
        </a:p>
      </dgm:t>
    </dgm:pt>
    <dgm:pt modelId="{BD63CE5D-9F96-4E09-81E6-B26ECB072A6E}" type="parTrans" cxnId="{DDC0BDBA-B96F-47C2-B944-D13814685D85}">
      <dgm:prSet/>
      <dgm:spPr/>
      <dgm:t>
        <a:bodyPr/>
        <a:lstStyle/>
        <a:p>
          <a:endParaRPr lang="en-US"/>
        </a:p>
      </dgm:t>
    </dgm:pt>
    <dgm:pt modelId="{C859EE57-D235-4CE6-9BB2-5CD8F3515305}" type="sibTrans" cxnId="{DDC0BDBA-B96F-47C2-B944-D13814685D85}">
      <dgm:prSet/>
      <dgm:spPr/>
      <dgm:t>
        <a:bodyPr/>
        <a:lstStyle/>
        <a:p>
          <a:endParaRPr lang="en-US"/>
        </a:p>
      </dgm:t>
    </dgm:pt>
    <dgm:pt modelId="{2FBA274C-2987-417A-88CD-327A07AB9A7A}" type="pres">
      <dgm:prSet presAssocID="{14D74C5B-53B0-49FE-887F-C5C8BBFCBB1A}" presName="root" presStyleCnt="0">
        <dgm:presLayoutVars>
          <dgm:dir/>
          <dgm:resizeHandles val="exact"/>
        </dgm:presLayoutVars>
      </dgm:prSet>
      <dgm:spPr/>
    </dgm:pt>
    <dgm:pt modelId="{2642AADC-6A45-46A2-92E0-1C4E64B07961}" type="pres">
      <dgm:prSet presAssocID="{C0ED2159-09D5-467A-8C5E-2C68895D8540}" presName="compNode" presStyleCnt="0"/>
      <dgm:spPr/>
    </dgm:pt>
    <dgm:pt modelId="{4C664C9C-0724-4B53-9D07-8A34FE388301}" type="pres">
      <dgm:prSet presAssocID="{C0ED2159-09D5-467A-8C5E-2C68895D8540}" presName="bgRect" presStyleLbl="bgShp" presStyleIdx="0" presStyleCnt="2"/>
      <dgm:spPr/>
    </dgm:pt>
    <dgm:pt modelId="{111CD0C5-C801-4907-B8DD-15645ADD2141}" type="pres">
      <dgm:prSet presAssocID="{C0ED2159-09D5-467A-8C5E-2C68895D854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697BD17A-6730-40D7-AB54-298C3410AE90}" type="pres">
      <dgm:prSet presAssocID="{C0ED2159-09D5-467A-8C5E-2C68895D8540}" presName="spaceRect" presStyleCnt="0"/>
      <dgm:spPr/>
    </dgm:pt>
    <dgm:pt modelId="{1AA8D8EE-96A2-479C-8BA6-6DB1FECD200E}" type="pres">
      <dgm:prSet presAssocID="{C0ED2159-09D5-467A-8C5E-2C68895D8540}" presName="parTx" presStyleLbl="revTx" presStyleIdx="0" presStyleCnt="2">
        <dgm:presLayoutVars>
          <dgm:chMax val="0"/>
          <dgm:chPref val="0"/>
        </dgm:presLayoutVars>
      </dgm:prSet>
      <dgm:spPr/>
    </dgm:pt>
    <dgm:pt modelId="{436B5279-30D8-494E-9CFA-1A605D5DEBF8}" type="pres">
      <dgm:prSet presAssocID="{A0655BD4-0C7C-40AB-8095-B473FE05533B}" presName="sibTrans" presStyleCnt="0"/>
      <dgm:spPr/>
    </dgm:pt>
    <dgm:pt modelId="{B7B8D68E-362A-4878-88EE-1748BDA1A241}" type="pres">
      <dgm:prSet presAssocID="{AFD05EAA-FB63-47AE-8020-AB896A5150D4}" presName="compNode" presStyleCnt="0"/>
      <dgm:spPr/>
    </dgm:pt>
    <dgm:pt modelId="{3AB70C2E-B4FF-4262-8B50-9CD18997E4A3}" type="pres">
      <dgm:prSet presAssocID="{AFD05EAA-FB63-47AE-8020-AB896A5150D4}" presName="bgRect" presStyleLbl="bgShp" presStyleIdx="1" presStyleCnt="2"/>
      <dgm:spPr/>
    </dgm:pt>
    <dgm:pt modelId="{D833FC5E-BE40-401B-BDA4-1F8CD8D28051}" type="pres">
      <dgm:prSet presAssocID="{AFD05EAA-FB63-47AE-8020-AB896A5150D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231FDE6E-183F-4437-88C2-4EC1B5258BED}" type="pres">
      <dgm:prSet presAssocID="{AFD05EAA-FB63-47AE-8020-AB896A5150D4}" presName="spaceRect" presStyleCnt="0"/>
      <dgm:spPr/>
    </dgm:pt>
    <dgm:pt modelId="{9C477072-A4DA-41C2-82F3-59669C1E5D8A}" type="pres">
      <dgm:prSet presAssocID="{AFD05EAA-FB63-47AE-8020-AB896A5150D4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56A2F310-5C56-4EDA-BD41-F52E4AB70A20}" type="presOf" srcId="{AFD05EAA-FB63-47AE-8020-AB896A5150D4}" destId="{9C477072-A4DA-41C2-82F3-59669C1E5D8A}" srcOrd="0" destOrd="0" presId="urn:microsoft.com/office/officeart/2018/2/layout/IconVerticalSolidList"/>
    <dgm:cxn modelId="{35D9CC6D-3B1B-4EEA-B954-9B6C0A8EF338}" type="presOf" srcId="{14D74C5B-53B0-49FE-887F-C5C8BBFCBB1A}" destId="{2FBA274C-2987-417A-88CD-327A07AB9A7A}" srcOrd="0" destOrd="0" presId="urn:microsoft.com/office/officeart/2018/2/layout/IconVerticalSolidList"/>
    <dgm:cxn modelId="{71543450-59CB-4CB6-954E-D0067F1C0F90}" srcId="{14D74C5B-53B0-49FE-887F-C5C8BBFCBB1A}" destId="{C0ED2159-09D5-467A-8C5E-2C68895D8540}" srcOrd="0" destOrd="0" parTransId="{2BDC1FF8-2ADD-40AB-8B89-78DC43C33C5E}" sibTransId="{A0655BD4-0C7C-40AB-8095-B473FE05533B}"/>
    <dgm:cxn modelId="{C2B72272-A062-412C-9348-0E4FA6219815}" type="presOf" srcId="{C0ED2159-09D5-467A-8C5E-2C68895D8540}" destId="{1AA8D8EE-96A2-479C-8BA6-6DB1FECD200E}" srcOrd="0" destOrd="0" presId="urn:microsoft.com/office/officeart/2018/2/layout/IconVerticalSolidList"/>
    <dgm:cxn modelId="{DDC0BDBA-B96F-47C2-B944-D13814685D85}" srcId="{14D74C5B-53B0-49FE-887F-C5C8BBFCBB1A}" destId="{AFD05EAA-FB63-47AE-8020-AB896A5150D4}" srcOrd="1" destOrd="0" parTransId="{BD63CE5D-9F96-4E09-81E6-B26ECB072A6E}" sibTransId="{C859EE57-D235-4CE6-9BB2-5CD8F3515305}"/>
    <dgm:cxn modelId="{3586C6E5-F211-4D1C-8FBE-38EFCB62692C}" type="presParOf" srcId="{2FBA274C-2987-417A-88CD-327A07AB9A7A}" destId="{2642AADC-6A45-46A2-92E0-1C4E64B07961}" srcOrd="0" destOrd="0" presId="urn:microsoft.com/office/officeart/2018/2/layout/IconVerticalSolidList"/>
    <dgm:cxn modelId="{15E0D4BB-C303-4B20-A967-932426D2BF53}" type="presParOf" srcId="{2642AADC-6A45-46A2-92E0-1C4E64B07961}" destId="{4C664C9C-0724-4B53-9D07-8A34FE388301}" srcOrd="0" destOrd="0" presId="urn:microsoft.com/office/officeart/2018/2/layout/IconVerticalSolidList"/>
    <dgm:cxn modelId="{F2B2221B-2DCA-4DE8-8655-FA4E83BA0C41}" type="presParOf" srcId="{2642AADC-6A45-46A2-92E0-1C4E64B07961}" destId="{111CD0C5-C801-4907-B8DD-15645ADD2141}" srcOrd="1" destOrd="0" presId="urn:microsoft.com/office/officeart/2018/2/layout/IconVerticalSolidList"/>
    <dgm:cxn modelId="{D24CD198-712B-4ABA-9919-9476C1A960E5}" type="presParOf" srcId="{2642AADC-6A45-46A2-92E0-1C4E64B07961}" destId="{697BD17A-6730-40D7-AB54-298C3410AE90}" srcOrd="2" destOrd="0" presId="urn:microsoft.com/office/officeart/2018/2/layout/IconVerticalSolidList"/>
    <dgm:cxn modelId="{F47603FF-B5C4-4B98-BED7-FBE365E00CDB}" type="presParOf" srcId="{2642AADC-6A45-46A2-92E0-1C4E64B07961}" destId="{1AA8D8EE-96A2-479C-8BA6-6DB1FECD200E}" srcOrd="3" destOrd="0" presId="urn:microsoft.com/office/officeart/2018/2/layout/IconVerticalSolidList"/>
    <dgm:cxn modelId="{EF1D006E-7470-4343-9779-454E4A7A9427}" type="presParOf" srcId="{2FBA274C-2987-417A-88CD-327A07AB9A7A}" destId="{436B5279-30D8-494E-9CFA-1A605D5DEBF8}" srcOrd="1" destOrd="0" presId="urn:microsoft.com/office/officeart/2018/2/layout/IconVerticalSolidList"/>
    <dgm:cxn modelId="{1731334F-2051-4E14-876C-83E1F145F7D5}" type="presParOf" srcId="{2FBA274C-2987-417A-88CD-327A07AB9A7A}" destId="{B7B8D68E-362A-4878-88EE-1748BDA1A241}" srcOrd="2" destOrd="0" presId="urn:microsoft.com/office/officeart/2018/2/layout/IconVerticalSolidList"/>
    <dgm:cxn modelId="{AE724199-BA8F-4B97-AB71-5039AE9C09DF}" type="presParOf" srcId="{B7B8D68E-362A-4878-88EE-1748BDA1A241}" destId="{3AB70C2E-B4FF-4262-8B50-9CD18997E4A3}" srcOrd="0" destOrd="0" presId="urn:microsoft.com/office/officeart/2018/2/layout/IconVerticalSolidList"/>
    <dgm:cxn modelId="{49769757-AC87-4CBC-A865-080B872053F3}" type="presParOf" srcId="{B7B8D68E-362A-4878-88EE-1748BDA1A241}" destId="{D833FC5E-BE40-401B-BDA4-1F8CD8D28051}" srcOrd="1" destOrd="0" presId="urn:microsoft.com/office/officeart/2018/2/layout/IconVerticalSolidList"/>
    <dgm:cxn modelId="{F4F58BE2-EBFA-4D31-B899-A9D352660488}" type="presParOf" srcId="{B7B8D68E-362A-4878-88EE-1748BDA1A241}" destId="{231FDE6E-183F-4437-88C2-4EC1B5258BED}" srcOrd="2" destOrd="0" presId="urn:microsoft.com/office/officeart/2018/2/layout/IconVerticalSolidList"/>
    <dgm:cxn modelId="{510A95B0-648B-489E-8AB0-428D245395A4}" type="presParOf" srcId="{B7B8D68E-362A-4878-88EE-1748BDA1A241}" destId="{9C477072-A4DA-41C2-82F3-59669C1E5D8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73D879-B2CF-499B-988A-DD98C1CF68D6}">
      <dsp:nvSpPr>
        <dsp:cNvPr id="0" name=""/>
        <dsp:cNvSpPr/>
      </dsp:nvSpPr>
      <dsp:spPr>
        <a:xfrm>
          <a:off x="128058" y="625443"/>
          <a:ext cx="808132" cy="80813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9BD22F-87B4-4358-B112-8E9A0BA44F21}">
      <dsp:nvSpPr>
        <dsp:cNvPr id="0" name=""/>
        <dsp:cNvSpPr/>
      </dsp:nvSpPr>
      <dsp:spPr>
        <a:xfrm>
          <a:off x="297766" y="795150"/>
          <a:ext cx="468716" cy="4687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00ED22-FA12-4CD8-B0A0-76BFA0A91003}">
      <dsp:nvSpPr>
        <dsp:cNvPr id="0" name=""/>
        <dsp:cNvSpPr/>
      </dsp:nvSpPr>
      <dsp:spPr>
        <a:xfrm>
          <a:off x="1109361" y="625443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>
              <a:latin typeface="Abadi Extra Light" panose="020B0204020104020204" pitchFamily="34" charset="0"/>
            </a:rPr>
            <a:t>Team Members</a:t>
          </a:r>
          <a:endParaRPr lang="en-US" sz="1800" kern="1200" dirty="0">
            <a:latin typeface="Abadi Extra Light" panose="020B0204020104020204" pitchFamily="34" charset="0"/>
          </a:endParaRPr>
        </a:p>
      </dsp:txBody>
      <dsp:txXfrm>
        <a:off x="1109361" y="625443"/>
        <a:ext cx="1904883" cy="808132"/>
      </dsp:txXfrm>
    </dsp:sp>
    <dsp:sp modelId="{73DA489C-51DC-4F35-B817-2E4503832C52}">
      <dsp:nvSpPr>
        <dsp:cNvPr id="0" name=""/>
        <dsp:cNvSpPr/>
      </dsp:nvSpPr>
      <dsp:spPr>
        <a:xfrm>
          <a:off x="3346157" y="625443"/>
          <a:ext cx="808132" cy="80813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AFB630-E73F-4456-A1E3-4CD886DEAE62}">
      <dsp:nvSpPr>
        <dsp:cNvPr id="0" name=""/>
        <dsp:cNvSpPr/>
      </dsp:nvSpPr>
      <dsp:spPr>
        <a:xfrm>
          <a:off x="3515865" y="795150"/>
          <a:ext cx="468716" cy="4687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6C011A-8881-405C-8346-C0EB37E0C5F0}">
      <dsp:nvSpPr>
        <dsp:cNvPr id="0" name=""/>
        <dsp:cNvSpPr/>
      </dsp:nvSpPr>
      <dsp:spPr>
        <a:xfrm>
          <a:off x="4196928" y="613830"/>
          <a:ext cx="2559877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>
              <a:latin typeface="Abadi Extra Light" panose="020B0204020104020204" pitchFamily="34" charset="0"/>
            </a:rPr>
            <a:t>Driving Questions- Questions that come upon this topic</a:t>
          </a:r>
          <a:endParaRPr lang="en-US" sz="2400" kern="1200" dirty="0">
            <a:latin typeface="Abadi Extra Light" panose="020B0204020104020204" pitchFamily="34" charset="0"/>
          </a:endParaRPr>
        </a:p>
      </dsp:txBody>
      <dsp:txXfrm>
        <a:off x="4196928" y="613830"/>
        <a:ext cx="2559877" cy="808132"/>
      </dsp:txXfrm>
    </dsp:sp>
    <dsp:sp modelId="{82CF770A-6C63-40CB-B107-05044364FB01}">
      <dsp:nvSpPr>
        <dsp:cNvPr id="0" name=""/>
        <dsp:cNvSpPr/>
      </dsp:nvSpPr>
      <dsp:spPr>
        <a:xfrm>
          <a:off x="6891753" y="625443"/>
          <a:ext cx="808132" cy="8081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B29F35-FD14-43CB-92C7-4C86D1BF918D}">
      <dsp:nvSpPr>
        <dsp:cNvPr id="0" name=""/>
        <dsp:cNvSpPr/>
      </dsp:nvSpPr>
      <dsp:spPr>
        <a:xfrm>
          <a:off x="7061461" y="795150"/>
          <a:ext cx="468716" cy="4687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DFC7D7-36A3-4931-868E-9EB4F61FF16D}">
      <dsp:nvSpPr>
        <dsp:cNvPr id="0" name=""/>
        <dsp:cNvSpPr/>
      </dsp:nvSpPr>
      <dsp:spPr>
        <a:xfrm>
          <a:off x="7873057" y="625443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>
              <a:latin typeface="Abadi Extra Light" panose="020B0204020104020204" pitchFamily="34" charset="0"/>
            </a:rPr>
            <a:t>Behind The Scenes- Video, Experience</a:t>
          </a:r>
          <a:endParaRPr lang="en-US" sz="2400" kern="1200" dirty="0">
            <a:latin typeface="Abadi Extra Light" panose="020B0204020104020204" pitchFamily="34" charset="0"/>
          </a:endParaRPr>
        </a:p>
      </dsp:txBody>
      <dsp:txXfrm>
        <a:off x="7873057" y="625443"/>
        <a:ext cx="1904883" cy="808132"/>
      </dsp:txXfrm>
    </dsp:sp>
    <dsp:sp modelId="{855F6DC3-CFD4-4207-A2D0-762F8D4A34D2}">
      <dsp:nvSpPr>
        <dsp:cNvPr id="0" name=""/>
        <dsp:cNvSpPr/>
      </dsp:nvSpPr>
      <dsp:spPr>
        <a:xfrm>
          <a:off x="128058" y="2020823"/>
          <a:ext cx="808132" cy="80813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1A08BC-6113-48A3-A78F-8105F862E378}">
      <dsp:nvSpPr>
        <dsp:cNvPr id="0" name=""/>
        <dsp:cNvSpPr/>
      </dsp:nvSpPr>
      <dsp:spPr>
        <a:xfrm>
          <a:off x="297766" y="2190531"/>
          <a:ext cx="468716" cy="46871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1341A9-F9E6-473C-B439-94865F3F02F2}">
      <dsp:nvSpPr>
        <dsp:cNvPr id="0" name=""/>
        <dsp:cNvSpPr/>
      </dsp:nvSpPr>
      <dsp:spPr>
        <a:xfrm>
          <a:off x="1109361" y="2020823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>
              <a:latin typeface="Abadi Extra Light" panose="020B0204020104020204" pitchFamily="34" charset="0"/>
            </a:rPr>
            <a:t>Interactions- Websites, Quizzes, Padlet</a:t>
          </a:r>
          <a:endParaRPr lang="en-US" sz="2400" kern="1200" dirty="0">
            <a:latin typeface="Abadi Extra Light" panose="020B0204020104020204" pitchFamily="34" charset="0"/>
          </a:endParaRPr>
        </a:p>
      </dsp:txBody>
      <dsp:txXfrm>
        <a:off x="1109361" y="2020823"/>
        <a:ext cx="1904883" cy="808132"/>
      </dsp:txXfrm>
    </dsp:sp>
    <dsp:sp modelId="{FC6E331E-75D6-47C1-BB72-ED7F908BC106}">
      <dsp:nvSpPr>
        <dsp:cNvPr id="0" name=""/>
        <dsp:cNvSpPr/>
      </dsp:nvSpPr>
      <dsp:spPr>
        <a:xfrm>
          <a:off x="3346157" y="2020823"/>
          <a:ext cx="808132" cy="80813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4AB5BD-2411-4A8E-86A3-8FF46CA7C72F}">
      <dsp:nvSpPr>
        <dsp:cNvPr id="0" name=""/>
        <dsp:cNvSpPr/>
      </dsp:nvSpPr>
      <dsp:spPr>
        <a:xfrm>
          <a:off x="3515865" y="2190531"/>
          <a:ext cx="468716" cy="46871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895017-8E49-43A3-A619-77A1847F9C1D}">
      <dsp:nvSpPr>
        <dsp:cNvPr id="0" name=""/>
        <dsp:cNvSpPr/>
      </dsp:nvSpPr>
      <dsp:spPr>
        <a:xfrm>
          <a:off x="4327460" y="2020823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>
              <a:latin typeface="Abadi Extra Light" panose="020B0204020104020204" pitchFamily="34" charset="0"/>
            </a:rPr>
            <a:t>Thank You- The End</a:t>
          </a:r>
          <a:endParaRPr lang="en-US" sz="2400" kern="1200" dirty="0">
            <a:latin typeface="Abadi Extra Light" panose="020B0204020104020204" pitchFamily="34" charset="0"/>
          </a:endParaRPr>
        </a:p>
      </dsp:txBody>
      <dsp:txXfrm>
        <a:off x="4327460" y="2020823"/>
        <a:ext cx="1904883" cy="8081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664C9C-0724-4B53-9D07-8A34FE388301}">
      <dsp:nvSpPr>
        <dsp:cNvPr id="0" name=""/>
        <dsp:cNvSpPr/>
      </dsp:nvSpPr>
      <dsp:spPr>
        <a:xfrm>
          <a:off x="0" y="728263"/>
          <a:ext cx="6692748" cy="134448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1CD0C5-C801-4907-B8DD-15645ADD2141}">
      <dsp:nvSpPr>
        <dsp:cNvPr id="0" name=""/>
        <dsp:cNvSpPr/>
      </dsp:nvSpPr>
      <dsp:spPr>
        <a:xfrm>
          <a:off x="406707" y="1030773"/>
          <a:ext cx="739467" cy="7394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A8D8EE-96A2-479C-8BA6-6DB1FECD200E}">
      <dsp:nvSpPr>
        <dsp:cNvPr id="0" name=""/>
        <dsp:cNvSpPr/>
      </dsp:nvSpPr>
      <dsp:spPr>
        <a:xfrm>
          <a:off x="1552882" y="728263"/>
          <a:ext cx="5139865" cy="1344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91" tIns="142291" rIns="142291" bIns="1422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/>
            <a:t>Compiled Website Link:</a:t>
          </a:r>
          <a:endParaRPr lang="en-US" sz="2500" kern="1200" dirty="0"/>
        </a:p>
      </dsp:txBody>
      <dsp:txXfrm>
        <a:off x="1552882" y="728263"/>
        <a:ext cx="5139865" cy="1344486"/>
      </dsp:txXfrm>
    </dsp:sp>
    <dsp:sp modelId="{3AB70C2E-B4FF-4262-8B50-9CD18997E4A3}">
      <dsp:nvSpPr>
        <dsp:cNvPr id="0" name=""/>
        <dsp:cNvSpPr/>
      </dsp:nvSpPr>
      <dsp:spPr>
        <a:xfrm>
          <a:off x="0" y="2408871"/>
          <a:ext cx="6692748" cy="134448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33FC5E-BE40-401B-BDA4-1F8CD8D28051}">
      <dsp:nvSpPr>
        <dsp:cNvPr id="0" name=""/>
        <dsp:cNvSpPr/>
      </dsp:nvSpPr>
      <dsp:spPr>
        <a:xfrm>
          <a:off x="406707" y="2711381"/>
          <a:ext cx="739467" cy="7394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477072-A4DA-41C2-82F3-59669C1E5D8A}">
      <dsp:nvSpPr>
        <dsp:cNvPr id="0" name=""/>
        <dsp:cNvSpPr/>
      </dsp:nvSpPr>
      <dsp:spPr>
        <a:xfrm>
          <a:off x="1552882" y="2408871"/>
          <a:ext cx="5139865" cy="1344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91" tIns="142291" rIns="142291" bIns="14229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/>
            <a:t>Separate Website Links:</a:t>
          </a:r>
          <a:endParaRPr lang="en-US" sz="2500" kern="1200"/>
        </a:p>
      </dsp:txBody>
      <dsp:txXfrm>
        <a:off x="1552882" y="2408871"/>
        <a:ext cx="5139865" cy="13444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jpe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A0C0817-A112-4847-8014-A94B7D2A4EA3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70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863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2362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568036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78668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4200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2272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100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7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51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315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504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675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55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15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134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10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6290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  <p:sldLayoutId id="214748381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answergarden.ch/1481513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9528DA-3D67-4DB0-8CC0-6A5A50FBAC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6714" b="1828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4A81D4-3DEA-4269-8D27-0200297532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Autofit/>
          </a:bodyPr>
          <a:lstStyle/>
          <a:p>
            <a:r>
              <a:rPr lang="en-IN" sz="7200" b="1" dirty="0">
                <a:latin typeface="Modern Love Caps" panose="020B0604020202020204" pitchFamily="82" charset="0"/>
              </a:rPr>
              <a:t>Evolution:</a:t>
            </a:r>
            <a:br>
              <a:rPr lang="en-IN" sz="7200" b="1" dirty="0">
                <a:latin typeface="Modern Love Caps" panose="020B0604020202020204" pitchFamily="82" charset="0"/>
              </a:rPr>
            </a:br>
            <a:r>
              <a:rPr lang="en-IN" sz="7200" b="1" dirty="0">
                <a:latin typeface="Modern Love Caps" panose="020B0604020202020204" pitchFamily="82" charset="0"/>
              </a:rPr>
              <a:t>Sound Recording Devices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5869F4-83AC-469F-83F1-14594CC915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IN" sz="2800" b="1" dirty="0">
                <a:solidFill>
                  <a:schemeClr val="tx1"/>
                </a:solidFill>
                <a:latin typeface="The Serif Hand" panose="03070502030502020204" pitchFamily="66" charset="0"/>
                <a:cs typeface="Times New Roman" panose="02020603050405020304" pitchFamily="18" charset="0"/>
              </a:rPr>
              <a:t>Rewind Back Into The Past</a:t>
            </a:r>
          </a:p>
        </p:txBody>
      </p:sp>
    </p:spTree>
    <p:extLst>
      <p:ext uri="{BB962C8B-B14F-4D97-AF65-F5344CB8AC3E}">
        <p14:creationId xmlns:p14="http://schemas.microsoft.com/office/powerpoint/2010/main" val="257776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CA9AF1-370A-4AF8-9B82-4D11601AA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9CFF9D-9107-400A-8C5A-09CA2BA7A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654295" cy="685800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C3F5AE7-B34F-4BEF-96D0-74CA215E8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rgbClr val="000000">
              <a:alpha val="25000"/>
            </a:srgb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BCC99937-0E7D-42EF-A5DB-86FAF32C0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E097643-AAC6-4390-A109-6965053C1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6ADC944-08FF-42C1-8D55-B4EA06CD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17023431-F2E0-4D75-8C2C-98E00D89C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34C0BEB-550B-421E-A0BB-0901C0E89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9FFB337-3695-41C1-B104-55125202E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BF53A3A-34D4-405C-B140-0AE52806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84EE2242-1F65-43B3-861E-4085AEC5A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E5B8229F-9313-4FC2-8A4A-49211C4E1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28AAEC8-A731-419D-A078-0FCFEAE4B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741D6DA-0F0D-4D55-883E-24A374A7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78F62958-A05D-478B-B23C-75AE85425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7057A7E-9CF9-405A-8A33-0CA1AC51E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AE876AFB-8370-4923-8278-E5FE62DE2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5477A94C-373F-42ED-9257-0DAB03B20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012B077-1FC3-4D22-ACB6-ED86831EA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D07A07B0-4407-49F7-9B26-61FF0CCE5F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DEABD0F-FFCE-4FC2-950E-6334D172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434BB427-BC30-4BAB-82E9-BDE1F0B15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F7A956E-DCF3-4544-AF1D-442CB5275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AF9D24E3-E510-495A-9DE8-7DAA3FA5B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753727A-395C-4B1C-A63B-45DFA5278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75C5A82-D9C8-414D-B324-403DC32B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5DDAFA2F-C6E2-4656-B490-5683762B7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EEB3485F-B9A8-4C89-836E-67249D5AB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F14F069E-B2BC-4B84-ACBC-9E3343A34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3BE3291-5AE0-49F5-9C60-84CF6AFBA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1A4C6E5-DE0C-4EE6-A0F2-6EE11B849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92" y="1082673"/>
            <a:ext cx="2865837" cy="4708528"/>
          </a:xfrm>
        </p:spPr>
        <p:txBody>
          <a:bodyPr>
            <a:normAutofit/>
          </a:bodyPr>
          <a:lstStyle/>
          <a:p>
            <a:pPr algn="ctr"/>
            <a:r>
              <a:rPr lang="en-US" sz="3100" b="1" dirty="0">
                <a:solidFill>
                  <a:srgbClr val="FFFFFF"/>
                </a:solidFill>
                <a:latin typeface="Modern Love Caps" panose="04070805081001020A01" pitchFamily="82" charset="0"/>
              </a:rPr>
              <a:t>Who was the first inventor of this equipment?</a:t>
            </a:r>
            <a:endParaRPr lang="en-IN" sz="3100" b="1" dirty="0">
              <a:solidFill>
                <a:srgbClr val="FFFFFF"/>
              </a:solidFill>
              <a:latin typeface="Modern Love Caps" panose="04070805081001020A01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C7AD9-91BE-44A2-B843-4296396F3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5225" y="719932"/>
            <a:ext cx="5743575" cy="4724402"/>
          </a:xfrm>
        </p:spPr>
        <p:txBody>
          <a:bodyPr anchor="ctr">
            <a:normAutofit lnSpcReduction="10000"/>
          </a:bodyPr>
          <a:lstStyle/>
          <a:p>
            <a:pPr marL="0" marR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badi Extra Light" panose="020B0204020104020204" pitchFamily="34" charset="0"/>
              </a:rPr>
              <a:t>Invented in 1860 the 'Phonautograph' Is Earliest Known Recording </a:t>
            </a:r>
            <a:r>
              <a:rPr lang="en-US" b="1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badi Extra Light" panose="020B0204020104020204" pitchFamily="34" charset="0"/>
              </a:rPr>
              <a:t>Audio</a:t>
            </a:r>
            <a:r>
              <a:rPr lang="en-US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badi Extra Light" panose="020B0204020104020204" pitchFamily="34" charset="0"/>
              </a:rPr>
              <a:t> historians have found a sound recording that predates </a:t>
            </a:r>
            <a:r>
              <a:rPr lang="en-US" b="1" i="0" u="sng" dirty="0">
                <a:solidFill>
                  <a:schemeClr val="tx1">
                    <a:lumMod val="95000"/>
                  </a:schemeClr>
                </a:solidFill>
                <a:effectLst/>
                <a:latin typeface="Abadi Extra Light" panose="020B0204020104020204" pitchFamily="34" charset="0"/>
              </a:rPr>
              <a:t>Thomas Alva</a:t>
            </a:r>
            <a:r>
              <a:rPr lang="en-US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badi Extra Light" panose="020B0204020104020204" pitchFamily="34" charset="0"/>
              </a:rPr>
              <a:t> </a:t>
            </a:r>
            <a:r>
              <a:rPr lang="en-US" b="1" i="0" u="sng" dirty="0">
                <a:solidFill>
                  <a:schemeClr val="tx1">
                    <a:lumMod val="95000"/>
                  </a:schemeClr>
                </a:solidFill>
                <a:effectLst/>
                <a:latin typeface="Abadi Extra Light" panose="020B0204020104020204" pitchFamily="34" charset="0"/>
              </a:rPr>
              <a:t>Edison's</a:t>
            </a:r>
            <a:r>
              <a:rPr lang="en-US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badi Extra Light" panose="020B0204020104020204" pitchFamily="34" charset="0"/>
              </a:rPr>
              <a:t> phonograph by nearly 20 years. The "phonautograph" was patented in 1857 by Edouard-Leon Scott de Martinville; the device recorded images from sounds, tracing squiggles in black soot coating a surface.</a:t>
            </a:r>
            <a:endParaRPr lang="en-US" sz="2000" b="0" dirty="0">
              <a:solidFill>
                <a:schemeClr val="tx1">
                  <a:lumMod val="95000"/>
                </a:schemeClr>
              </a:solidFill>
              <a:effectLst/>
              <a:latin typeface="Abadi Extra Light" panose="020B0204020104020204" pitchFamily="34" charset="0"/>
            </a:endParaRPr>
          </a:p>
          <a:p>
            <a:pPr marL="0" indent="0">
              <a:buNone/>
            </a:pPr>
            <a:br>
              <a:rPr lang="en-US" sz="1600" b="0" dirty="0">
                <a:solidFill>
                  <a:schemeClr val="tx1">
                    <a:lumMod val="95000"/>
                  </a:schemeClr>
                </a:solidFill>
                <a:effectLst/>
              </a:rPr>
            </a:br>
            <a:br>
              <a:rPr lang="en-US" sz="1600" b="0" dirty="0">
                <a:effectLst/>
              </a:rPr>
            </a:br>
            <a:endParaRPr lang="en-IN" sz="20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979E4BB-CB73-4F8E-945F-F10C225674E2}"/>
              </a:ext>
            </a:extLst>
          </p:cNvPr>
          <p:cNvSpPr/>
          <p:nvPr/>
        </p:nvSpPr>
        <p:spPr>
          <a:xfrm>
            <a:off x="1300744" y="4493334"/>
            <a:ext cx="2625271" cy="38100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Answer by </a:t>
            </a:r>
            <a:r>
              <a:rPr lang="en-IN" dirty="0" err="1"/>
              <a:t>Devansh</a:t>
            </a:r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Gramophone character - color">
                <a:extLst>
                  <a:ext uri="{FF2B5EF4-FFF2-40B4-BE49-F238E27FC236}">
                    <a16:creationId xmlns:a16="http://schemas.microsoft.com/office/drawing/2014/main" id="{F4306AB1-86CB-4E5D-9402-4CFE77E9C7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0692921"/>
                  </p:ext>
                </p:extLst>
              </p:nvPr>
            </p:nvGraphicFramePr>
            <p:xfrm>
              <a:off x="10256170" y="4481513"/>
              <a:ext cx="2223652" cy="255959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23652" cy="2559599"/>
                    </a:xfrm>
                    <a:prstGeom prst="rect">
                      <a:avLst/>
                    </a:prstGeom>
                  </am3d:spPr>
                  <am3d:camera>
                    <am3d:pos x="0" y="0" z="708274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29135" d="1000000"/>
                    <am3d:preTrans dx="-3627842" dy="-1799918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990018" ay="-3346900" az="82579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6634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Gramophone character - color">
                <a:extLst>
                  <a:ext uri="{FF2B5EF4-FFF2-40B4-BE49-F238E27FC236}">
                    <a16:creationId xmlns:a16="http://schemas.microsoft.com/office/drawing/2014/main" id="{F4306AB1-86CB-4E5D-9402-4CFE77E9C7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56170" y="4481513"/>
                <a:ext cx="2223652" cy="25595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7722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7DDE-4DC8-4D28-BDD6-6DB6A878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329" y="1119608"/>
            <a:ext cx="3714722" cy="4487882"/>
          </a:xfrm>
        </p:spPr>
        <p:txBody>
          <a:bodyPr>
            <a:normAutofit/>
          </a:bodyPr>
          <a:lstStyle/>
          <a:p>
            <a:pPr algn="ctr"/>
            <a:r>
              <a:rPr lang="en-US" sz="4400" b="0" i="0" dirty="0">
                <a:effectLst/>
                <a:latin typeface="Modern Love Caps" panose="04070805081001020A01" pitchFamily="82" charset="0"/>
              </a:rPr>
              <a:t>How does this invention motivate you?</a:t>
            </a:r>
            <a:endParaRPr lang="en-IN" sz="7200" b="1" dirty="0">
              <a:latin typeface="Modern Love Caps" panose="04070805081001020A01" pitchFamily="8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94A951-B342-467A-9A5A-FEB4FF916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342" y="889007"/>
            <a:ext cx="4627329" cy="4949085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badi Extra Light" panose="020B0204020104020204" pitchFamily="34" charset="0"/>
              </a:rPr>
              <a:t>Hey Parents!</a:t>
            </a:r>
            <a:endParaRPr lang="en-US" sz="2800" b="0" dirty="0">
              <a:solidFill>
                <a:schemeClr val="tx1">
                  <a:lumMod val="95000"/>
                </a:schemeClr>
              </a:solidFill>
              <a:effectLst/>
              <a:latin typeface="Abadi Extra Light" panose="020B0204020104020204" pitchFamily="34" charset="0"/>
            </a:endParaRPr>
          </a:p>
          <a:p>
            <a:pPr mar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badi Extra Light" panose="020B0204020104020204" pitchFamily="34" charset="0"/>
              </a:rPr>
              <a:t>Please click this link for telling how this great invention inspires you!</a:t>
            </a:r>
            <a:endParaRPr lang="en-US" sz="2800" u="none" strike="noStrike" dirty="0">
              <a:solidFill>
                <a:schemeClr val="tx1">
                  <a:lumMod val="95000"/>
                </a:schemeClr>
              </a:solidFill>
              <a:latin typeface="Abadi Extra Light" panose="020B0204020104020204" pitchFamily="34" charset="0"/>
            </a:endParaRPr>
          </a:p>
          <a:p>
            <a:pPr marL="0" indent="0" rtl="0">
              <a:spcBef>
                <a:spcPts val="0"/>
              </a:spcBef>
              <a:spcAft>
                <a:spcPts val="1600"/>
              </a:spcAft>
              <a:buNone/>
            </a:pPr>
            <a:br>
              <a:rPr lang="en-US" sz="2000" dirty="0"/>
            </a:br>
            <a:r>
              <a:rPr lang="en-IN" sz="2800" dirty="0">
                <a:latin typeface="Abadi Extra Light" panose="020B0204020104020204" pitchFamily="34" charset="0"/>
                <a:ea typeface="Microsoft Himalaya" panose="01010100010101010101" pitchFamily="2" charset="0"/>
                <a:cs typeface="LilyUPC" panose="020B0502040204020203" pitchFamily="34" charset="-34"/>
                <a:hlinkClick r:id="rId2"/>
              </a:rPr>
              <a:t>https://answergarden.ch/1481513</a:t>
            </a:r>
            <a:endParaRPr lang="en-IN" sz="2800" dirty="0">
              <a:latin typeface="Abadi Extra Light" panose="020B0204020104020204" pitchFamily="34" charset="0"/>
              <a:ea typeface="Microsoft Himalaya" panose="01010100010101010101" pitchFamily="2" charset="0"/>
              <a:cs typeface="LilyUPC" panose="020B0502040204020203" pitchFamily="34" charset="-34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65EAF03-9CCE-46A0-A671-BECB80C108AD}"/>
              </a:ext>
            </a:extLst>
          </p:cNvPr>
          <p:cNvSpPr/>
          <p:nvPr/>
        </p:nvSpPr>
        <p:spPr>
          <a:xfrm>
            <a:off x="1528612" y="4450445"/>
            <a:ext cx="2625271" cy="38100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Answer by </a:t>
            </a:r>
            <a:r>
              <a:rPr lang="en-IN" dirty="0" err="1"/>
              <a:t>Devansh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59005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roup 114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6" name="Rectangle 115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7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79C2B54E-7AFA-4C51-9618-EC79B9A2AA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5445" b="1026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20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22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3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4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5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6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7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8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9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0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1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2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3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4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5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6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7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8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9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0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1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2706C84-D3A9-480B-A5A6-2126BA3E4F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IN" dirty="0">
                <a:latin typeface="Modern Love Caps" panose="04070805081001020A01" pitchFamily="82" charset="0"/>
              </a:rPr>
              <a:t>Behind the scenes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920607-598F-4484-B4D7-7F8DE0F03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Check out how we made it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93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2F0EACBB-AB1D-4D11-AE26-0A672B872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DEE0B57-C901-4422-9C96-B0E1A0D4D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tx1">
              <a:alpha val="15000"/>
            </a:schemeClr>
          </a:solidFill>
          <a:effectLst/>
        </p:grpSpPr>
        <p:sp>
          <p:nvSpPr>
            <p:cNvPr id="68" name="Rectangle 5">
              <a:extLst>
                <a:ext uri="{FF2B5EF4-FFF2-40B4-BE49-F238E27FC236}">
                  <a16:creationId xmlns:a16="http://schemas.microsoft.com/office/drawing/2014/main" id="{DFB7752C-355B-405A-9E36-8A24B1C80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D443A052-8BBA-4E89-8E02-7C0E57932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D84E76D0-F1AA-43A3-AF16-FC0C11A8B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Rectangle 8">
              <a:extLst>
                <a:ext uri="{FF2B5EF4-FFF2-40B4-BE49-F238E27FC236}">
                  <a16:creationId xmlns:a16="http://schemas.microsoft.com/office/drawing/2014/main" id="{9734AB48-FF75-47D2-A2D4-813E3668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2" name="Freeform 9">
              <a:extLst>
                <a:ext uri="{FF2B5EF4-FFF2-40B4-BE49-F238E27FC236}">
                  <a16:creationId xmlns:a16="http://schemas.microsoft.com/office/drawing/2014/main" id="{1368D216-2271-414F-8E2F-BBD7BAE5B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78B8D732-8D97-4C44-AD9D-A701837D8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EC4E30E9-8EDF-4BD6-8B3D-62A3CBE9D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id="{EF6A7406-59C6-46D9-99E9-438B2A9D3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id="{D1DD83FF-178D-48F7-B949-BEA201D49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6A5A29AD-C101-4CE2-979A-6DCB4A7A4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id="{7E64DC01-A372-4A6D-9F23-2A5CBF99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0E0D1E88-1947-4726-BC4B-0B8C3ECC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7">
              <a:extLst>
                <a:ext uri="{FF2B5EF4-FFF2-40B4-BE49-F238E27FC236}">
                  <a16:creationId xmlns:a16="http://schemas.microsoft.com/office/drawing/2014/main" id="{EA9ECCEF-2E16-4CA2-85D4-9EB37FE66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8">
              <a:extLst>
                <a:ext uri="{FF2B5EF4-FFF2-40B4-BE49-F238E27FC236}">
                  <a16:creationId xmlns:a16="http://schemas.microsoft.com/office/drawing/2014/main" id="{1C6C3FA0-B2D3-4D4D-8628-B14A3FA77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9">
              <a:extLst>
                <a:ext uri="{FF2B5EF4-FFF2-40B4-BE49-F238E27FC236}">
                  <a16:creationId xmlns:a16="http://schemas.microsoft.com/office/drawing/2014/main" id="{3A753C5E-01E1-4D65-A6EB-E5930DCF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0">
              <a:extLst>
                <a:ext uri="{FF2B5EF4-FFF2-40B4-BE49-F238E27FC236}">
                  <a16:creationId xmlns:a16="http://schemas.microsoft.com/office/drawing/2014/main" id="{E46804AC-3189-4DC2-9BC5-384EC685C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010BEEA6-B9B9-4D2F-AD3E-8EC9E0C99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2">
              <a:extLst>
                <a:ext uri="{FF2B5EF4-FFF2-40B4-BE49-F238E27FC236}">
                  <a16:creationId xmlns:a16="http://schemas.microsoft.com/office/drawing/2014/main" id="{B3932E83-9873-4D25-86A5-6EE3B14DA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3">
              <a:extLst>
                <a:ext uri="{FF2B5EF4-FFF2-40B4-BE49-F238E27FC236}">
                  <a16:creationId xmlns:a16="http://schemas.microsoft.com/office/drawing/2014/main" id="{1A310838-FF82-41D6-9EF9-A5F113EB8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4">
              <a:extLst>
                <a:ext uri="{FF2B5EF4-FFF2-40B4-BE49-F238E27FC236}">
                  <a16:creationId xmlns:a16="http://schemas.microsoft.com/office/drawing/2014/main" id="{CDBAD0C9-1C9F-40DA-BA69-27A23103A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5">
              <a:extLst>
                <a:ext uri="{FF2B5EF4-FFF2-40B4-BE49-F238E27FC236}">
                  <a16:creationId xmlns:a16="http://schemas.microsoft.com/office/drawing/2014/main" id="{D17596AA-5D74-406E-A51A-16BEDC312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6">
              <a:extLst>
                <a:ext uri="{FF2B5EF4-FFF2-40B4-BE49-F238E27FC236}">
                  <a16:creationId xmlns:a16="http://schemas.microsoft.com/office/drawing/2014/main" id="{DDDC92CF-60F7-4965-B1F2-F81903BB6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7">
              <a:extLst>
                <a:ext uri="{FF2B5EF4-FFF2-40B4-BE49-F238E27FC236}">
                  <a16:creationId xmlns:a16="http://schemas.microsoft.com/office/drawing/2014/main" id="{23107427-2EC2-41B7-B146-DBA62F941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8">
              <a:extLst>
                <a:ext uri="{FF2B5EF4-FFF2-40B4-BE49-F238E27FC236}">
                  <a16:creationId xmlns:a16="http://schemas.microsoft.com/office/drawing/2014/main" id="{7E2FAD21-CCF3-4EC4-8DFC-7DB86329B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9">
              <a:extLst>
                <a:ext uri="{FF2B5EF4-FFF2-40B4-BE49-F238E27FC236}">
                  <a16:creationId xmlns:a16="http://schemas.microsoft.com/office/drawing/2014/main" id="{EE3D718C-F3A6-400C-AC0A-722BDF50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0">
              <a:extLst>
                <a:ext uri="{FF2B5EF4-FFF2-40B4-BE49-F238E27FC236}">
                  <a16:creationId xmlns:a16="http://schemas.microsoft.com/office/drawing/2014/main" id="{2CC9F20E-57E9-4CAB-94E6-3036968D2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1">
              <a:extLst>
                <a:ext uri="{FF2B5EF4-FFF2-40B4-BE49-F238E27FC236}">
                  <a16:creationId xmlns:a16="http://schemas.microsoft.com/office/drawing/2014/main" id="{3AB3EB8C-4DD3-4AB3-B928-8D63333EB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2">
              <a:extLst>
                <a:ext uri="{FF2B5EF4-FFF2-40B4-BE49-F238E27FC236}">
                  <a16:creationId xmlns:a16="http://schemas.microsoft.com/office/drawing/2014/main" id="{78EC0F3C-B7A5-4751-B558-C559831EB2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Rectangle 33">
              <a:extLst>
                <a:ext uri="{FF2B5EF4-FFF2-40B4-BE49-F238E27FC236}">
                  <a16:creationId xmlns:a16="http://schemas.microsoft.com/office/drawing/2014/main" id="{CB4A11DF-A9A4-4BF8-8C77-67CEF8BC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34">
              <a:extLst>
                <a:ext uri="{FF2B5EF4-FFF2-40B4-BE49-F238E27FC236}">
                  <a16:creationId xmlns:a16="http://schemas.microsoft.com/office/drawing/2014/main" id="{D06C7FB4-5DD3-4914-AC07-BEEBD5BF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5">
              <a:extLst>
                <a:ext uri="{FF2B5EF4-FFF2-40B4-BE49-F238E27FC236}">
                  <a16:creationId xmlns:a16="http://schemas.microsoft.com/office/drawing/2014/main" id="{DCB7F6AD-2DBD-4EB2-8C64-694124B4B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6">
              <a:extLst>
                <a:ext uri="{FF2B5EF4-FFF2-40B4-BE49-F238E27FC236}">
                  <a16:creationId xmlns:a16="http://schemas.microsoft.com/office/drawing/2014/main" id="{9E5550B6-5605-4E54-A195-B4BF775F7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7">
              <a:extLst>
                <a:ext uri="{FF2B5EF4-FFF2-40B4-BE49-F238E27FC236}">
                  <a16:creationId xmlns:a16="http://schemas.microsoft.com/office/drawing/2014/main" id="{E304A2E6-18F7-46E4-9E04-3BC7CB760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8">
              <a:extLst>
                <a:ext uri="{FF2B5EF4-FFF2-40B4-BE49-F238E27FC236}">
                  <a16:creationId xmlns:a16="http://schemas.microsoft.com/office/drawing/2014/main" id="{9C72B715-DEA5-4B4E-B501-AB464DED7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9">
              <a:extLst>
                <a:ext uri="{FF2B5EF4-FFF2-40B4-BE49-F238E27FC236}">
                  <a16:creationId xmlns:a16="http://schemas.microsoft.com/office/drawing/2014/main" id="{2437C95C-AE26-46C4-B31F-8AB902D46B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0">
              <a:extLst>
                <a:ext uri="{FF2B5EF4-FFF2-40B4-BE49-F238E27FC236}">
                  <a16:creationId xmlns:a16="http://schemas.microsoft.com/office/drawing/2014/main" id="{BBA27273-38F8-4A36-B028-A32478B6C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1">
              <a:extLst>
                <a:ext uri="{FF2B5EF4-FFF2-40B4-BE49-F238E27FC236}">
                  <a16:creationId xmlns:a16="http://schemas.microsoft.com/office/drawing/2014/main" id="{E51A07CA-2C97-4B89-8C8F-FDA4C9CD0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2">
              <a:extLst>
                <a:ext uri="{FF2B5EF4-FFF2-40B4-BE49-F238E27FC236}">
                  <a16:creationId xmlns:a16="http://schemas.microsoft.com/office/drawing/2014/main" id="{EE5FA2D7-5F6C-4D04-9AC4-F3396C9560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3">
              <a:extLst>
                <a:ext uri="{FF2B5EF4-FFF2-40B4-BE49-F238E27FC236}">
                  <a16:creationId xmlns:a16="http://schemas.microsoft.com/office/drawing/2014/main" id="{520D88A1-74EF-4BEF-AA1E-F326A663D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4">
              <a:extLst>
                <a:ext uri="{FF2B5EF4-FFF2-40B4-BE49-F238E27FC236}">
                  <a16:creationId xmlns:a16="http://schemas.microsoft.com/office/drawing/2014/main" id="{1EA8D0F6-A8B5-4DA9-BE93-BF469E1DD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45">
              <a:extLst>
                <a:ext uri="{FF2B5EF4-FFF2-40B4-BE49-F238E27FC236}">
                  <a16:creationId xmlns:a16="http://schemas.microsoft.com/office/drawing/2014/main" id="{901DDDC8-E72F-42BE-AA19-1EF49F7C3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46">
              <a:extLst>
                <a:ext uri="{FF2B5EF4-FFF2-40B4-BE49-F238E27FC236}">
                  <a16:creationId xmlns:a16="http://schemas.microsoft.com/office/drawing/2014/main" id="{B7F08799-84CC-4FEA-BA09-9433D6F8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7">
              <a:extLst>
                <a:ext uri="{FF2B5EF4-FFF2-40B4-BE49-F238E27FC236}">
                  <a16:creationId xmlns:a16="http://schemas.microsoft.com/office/drawing/2014/main" id="{79BFE384-A6F5-453B-9EF3-5AED3651E3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8">
              <a:extLst>
                <a:ext uri="{FF2B5EF4-FFF2-40B4-BE49-F238E27FC236}">
                  <a16:creationId xmlns:a16="http://schemas.microsoft.com/office/drawing/2014/main" id="{0DFA5601-E0AD-4408-88DA-E4EC88C3E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9">
              <a:extLst>
                <a:ext uri="{FF2B5EF4-FFF2-40B4-BE49-F238E27FC236}">
                  <a16:creationId xmlns:a16="http://schemas.microsoft.com/office/drawing/2014/main" id="{56D418E4-5A45-4E6E-933E-FB1CE91AD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0">
              <a:extLst>
                <a:ext uri="{FF2B5EF4-FFF2-40B4-BE49-F238E27FC236}">
                  <a16:creationId xmlns:a16="http://schemas.microsoft.com/office/drawing/2014/main" id="{5C69D665-56A6-4A37-AD1F-99694ECE6A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1">
              <a:extLst>
                <a:ext uri="{FF2B5EF4-FFF2-40B4-BE49-F238E27FC236}">
                  <a16:creationId xmlns:a16="http://schemas.microsoft.com/office/drawing/2014/main" id="{63233125-FD9D-4C9E-A6BE-A980F6D0D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2">
              <a:extLst>
                <a:ext uri="{FF2B5EF4-FFF2-40B4-BE49-F238E27FC236}">
                  <a16:creationId xmlns:a16="http://schemas.microsoft.com/office/drawing/2014/main" id="{306D92BE-D0C9-4E40-A670-395526119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3">
              <a:extLst>
                <a:ext uri="{FF2B5EF4-FFF2-40B4-BE49-F238E27FC236}">
                  <a16:creationId xmlns:a16="http://schemas.microsoft.com/office/drawing/2014/main" id="{EAEF90F1-3367-4F79-9D5A-6C553F260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4">
              <a:extLst>
                <a:ext uri="{FF2B5EF4-FFF2-40B4-BE49-F238E27FC236}">
                  <a16:creationId xmlns:a16="http://schemas.microsoft.com/office/drawing/2014/main" id="{D6A83746-02ED-4DC5-AEFC-893A1D1FC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5">
              <a:extLst>
                <a:ext uri="{FF2B5EF4-FFF2-40B4-BE49-F238E27FC236}">
                  <a16:creationId xmlns:a16="http://schemas.microsoft.com/office/drawing/2014/main" id="{870B08E6-DF62-467D-939C-3F1F98E6E1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6">
              <a:extLst>
                <a:ext uri="{FF2B5EF4-FFF2-40B4-BE49-F238E27FC236}">
                  <a16:creationId xmlns:a16="http://schemas.microsoft.com/office/drawing/2014/main" id="{E62C43E8-6EED-4775-A812-B307C3BB6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7">
              <a:extLst>
                <a:ext uri="{FF2B5EF4-FFF2-40B4-BE49-F238E27FC236}">
                  <a16:creationId xmlns:a16="http://schemas.microsoft.com/office/drawing/2014/main" id="{DCA412B6-54EC-4444-8B8A-9D572B08B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8">
              <a:extLst>
                <a:ext uri="{FF2B5EF4-FFF2-40B4-BE49-F238E27FC236}">
                  <a16:creationId xmlns:a16="http://schemas.microsoft.com/office/drawing/2014/main" id="{7322FB00-608C-46A7-868E-01A55C600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7740F86-BD49-49CA-8B55-4CE14357C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212" y="149446"/>
            <a:ext cx="8791575" cy="13430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sz="5400" dirty="0">
                <a:latin typeface="Modern Love Caps" panose="04070805081001020A01" pitchFamily="82" charset="0"/>
              </a:rPr>
            </a:br>
            <a:r>
              <a:rPr lang="en-US" sz="5400" dirty="0">
                <a:latin typeface="Modern Love Caps" panose="04070805081001020A01" pitchFamily="82" charset="0"/>
              </a:rPr>
              <a:t> video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B8DE5EA2-C86F-45CC-A9F1-5100DE1D1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rgbClr val="FFFFFF">
              <a:alpha val="10000"/>
            </a:srgbClr>
          </a:solidFill>
        </p:grpSpPr>
        <p:sp>
          <p:nvSpPr>
            <p:cNvPr id="124" name="Freeform 32">
              <a:extLst>
                <a:ext uri="{FF2B5EF4-FFF2-40B4-BE49-F238E27FC236}">
                  <a16:creationId xmlns:a16="http://schemas.microsoft.com/office/drawing/2014/main" id="{9AA01EC3-108D-4DFC-A750-19ACE71FB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3">
              <a:extLst>
                <a:ext uri="{FF2B5EF4-FFF2-40B4-BE49-F238E27FC236}">
                  <a16:creationId xmlns:a16="http://schemas.microsoft.com/office/drawing/2014/main" id="{A9FCB53A-15A0-47CE-BF67-ADA8B12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4">
              <a:extLst>
                <a:ext uri="{FF2B5EF4-FFF2-40B4-BE49-F238E27FC236}">
                  <a16:creationId xmlns:a16="http://schemas.microsoft.com/office/drawing/2014/main" id="{013DEB80-2F33-454E-ADF4-E250AC4C5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5">
              <a:extLst>
                <a:ext uri="{FF2B5EF4-FFF2-40B4-BE49-F238E27FC236}">
                  <a16:creationId xmlns:a16="http://schemas.microsoft.com/office/drawing/2014/main" id="{7C0608D2-DD43-44FB-9427-8D47F35F9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6">
              <a:extLst>
                <a:ext uri="{FF2B5EF4-FFF2-40B4-BE49-F238E27FC236}">
                  <a16:creationId xmlns:a16="http://schemas.microsoft.com/office/drawing/2014/main" id="{F55DAF32-BF45-427E-8640-FF28881DE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7">
              <a:extLst>
                <a:ext uri="{FF2B5EF4-FFF2-40B4-BE49-F238E27FC236}">
                  <a16:creationId xmlns:a16="http://schemas.microsoft.com/office/drawing/2014/main" id="{B45620ED-F9C5-455B-A9CC-B55AA19B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8">
              <a:extLst>
                <a:ext uri="{FF2B5EF4-FFF2-40B4-BE49-F238E27FC236}">
                  <a16:creationId xmlns:a16="http://schemas.microsoft.com/office/drawing/2014/main" id="{541EBFC0-CD4B-4ED6-91D7-907517148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9">
              <a:extLst>
                <a:ext uri="{FF2B5EF4-FFF2-40B4-BE49-F238E27FC236}">
                  <a16:creationId xmlns:a16="http://schemas.microsoft.com/office/drawing/2014/main" id="{340715CE-35AB-48B6-9AEA-55C593A93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40">
              <a:extLst>
                <a:ext uri="{FF2B5EF4-FFF2-40B4-BE49-F238E27FC236}">
                  <a16:creationId xmlns:a16="http://schemas.microsoft.com/office/drawing/2014/main" id="{D7D01A1B-E910-4A37-82C3-2E0FC595E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Rectangle 41">
              <a:extLst>
                <a:ext uri="{FF2B5EF4-FFF2-40B4-BE49-F238E27FC236}">
                  <a16:creationId xmlns:a16="http://schemas.microsoft.com/office/drawing/2014/main" id="{8663205C-5E32-4C7F-920B-270F738A1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896655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94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24" name="Rectangle 95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A picture containing cake, decorated, indoor, birthday&#10;&#10;Description automatically generated">
            <a:extLst>
              <a:ext uri="{FF2B5EF4-FFF2-40B4-BE49-F238E27FC236}">
                <a16:creationId xmlns:a16="http://schemas.microsoft.com/office/drawing/2014/main" id="{AC79213A-62E8-4768-87A4-BDB268E2BD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9374" b="9374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25" name="Group 98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26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02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4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5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6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7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8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9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0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1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2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3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4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5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6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7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8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9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0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1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4183C28-2780-4EDE-B83B-DA655069DD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IN" dirty="0">
                <a:latin typeface="Modern Love Caps" panose="04070805081001020A01" pitchFamily="82" charset="0"/>
              </a:rPr>
              <a:t>interactions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7723AE-88A2-40F0-84E6-9862749698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IN"/>
              <a:t>TO KEEP YOU INTERACTED</a:t>
            </a:r>
          </a:p>
        </p:txBody>
      </p:sp>
    </p:spTree>
    <p:extLst>
      <p:ext uri="{BB962C8B-B14F-4D97-AF65-F5344CB8AC3E}">
        <p14:creationId xmlns:p14="http://schemas.microsoft.com/office/powerpoint/2010/main" val="904184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5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0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2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7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8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1EE74B-AD66-4640-8AAF-DFB604CC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Websites</a:t>
            </a:r>
            <a:br>
              <a:rPr lang="en-IN">
                <a:solidFill>
                  <a:srgbClr val="FFFFFF"/>
                </a:solidFill>
              </a:rPr>
            </a:br>
            <a:r>
              <a:rPr lang="en-IN">
                <a:solidFill>
                  <a:srgbClr val="FFFFFF"/>
                </a:solidFill>
              </a:rPr>
              <a:t>That we made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7A0C1AC-4358-4DEC-84A2-2F55F38C5F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2041677"/>
              </p:ext>
            </p:extLst>
          </p:nvPr>
        </p:nvGraphicFramePr>
        <p:xfrm>
          <a:off x="4662189" y="1134683"/>
          <a:ext cx="6692748" cy="4481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292651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roup 226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28" name="Rectangle 227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9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32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43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4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5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6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37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8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9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0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1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2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360A6E-FE8A-4924-81D2-D03CEB7FC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Autofit/>
          </a:bodyPr>
          <a:lstStyle/>
          <a:p>
            <a:pPr algn="ctr"/>
            <a:r>
              <a:rPr lang="en-IN" sz="6600" b="1" dirty="0">
                <a:latin typeface="Modern Love Caps" panose="04070805081001020A01" pitchFamily="82" charset="0"/>
              </a:rPr>
              <a:t>Contents</a:t>
            </a:r>
          </a:p>
        </p:txBody>
      </p:sp>
      <p:graphicFrame>
        <p:nvGraphicFramePr>
          <p:cNvPr id="122" name="Content Placeholder 2">
            <a:extLst>
              <a:ext uri="{FF2B5EF4-FFF2-40B4-BE49-F238E27FC236}">
                <a16:creationId xmlns:a16="http://schemas.microsoft.com/office/drawing/2014/main" id="{5AD20FE1-88FE-401A-8743-2645AD385B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8853887"/>
              </p:ext>
            </p:extLst>
          </p:nvPr>
        </p:nvGraphicFramePr>
        <p:xfrm>
          <a:off x="1143001" y="2252134"/>
          <a:ext cx="9905999" cy="3454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22339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80FC1DD6-8E15-415B-A94D-AD676DB8B3BF}"/>
              </a:ext>
            </a:extLst>
          </p:cNvPr>
          <p:cNvSpPr/>
          <p:nvPr/>
        </p:nvSpPr>
        <p:spPr>
          <a:xfrm>
            <a:off x="5126842" y="4751692"/>
            <a:ext cx="3944712" cy="608992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noFill/>
          </a:ln>
          <a:effectLst>
            <a:outerShdw blurRad="127000" dist="152400" dir="27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F6E03BB-7060-4F0E-9282-6429EE5D7D04}"/>
              </a:ext>
            </a:extLst>
          </p:cNvPr>
          <p:cNvSpPr/>
          <p:nvPr/>
        </p:nvSpPr>
        <p:spPr>
          <a:xfrm>
            <a:off x="5126842" y="4026664"/>
            <a:ext cx="3944712" cy="608992"/>
          </a:xfrm>
          <a:prstGeom prst="roundRect">
            <a:avLst>
              <a:gd name="adj" fmla="val 50000"/>
            </a:avLst>
          </a:prstGeom>
          <a:solidFill>
            <a:srgbClr val="54E2FE"/>
          </a:solidFill>
          <a:ln>
            <a:noFill/>
          </a:ln>
          <a:effectLst>
            <a:outerShdw blurRad="127000" dist="152400" dir="27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EAFC1E1-224C-4EB2-81C9-DE5EEE21B961}"/>
              </a:ext>
            </a:extLst>
          </p:cNvPr>
          <p:cNvSpPr/>
          <p:nvPr/>
        </p:nvSpPr>
        <p:spPr>
          <a:xfrm>
            <a:off x="5126842" y="3312850"/>
            <a:ext cx="3944712" cy="608992"/>
          </a:xfrm>
          <a:prstGeom prst="roundRect">
            <a:avLst>
              <a:gd name="adj" fmla="val 50000"/>
            </a:avLst>
          </a:prstGeom>
          <a:solidFill>
            <a:srgbClr val="53A5FF"/>
          </a:solidFill>
          <a:ln>
            <a:noFill/>
          </a:ln>
          <a:effectLst>
            <a:outerShdw blurRad="127000" dist="152400" dir="27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00ADA8A-6316-45F0-8A92-516802769BD7}"/>
              </a:ext>
            </a:extLst>
          </p:cNvPr>
          <p:cNvSpPr/>
          <p:nvPr/>
        </p:nvSpPr>
        <p:spPr>
          <a:xfrm>
            <a:off x="5137711" y="2602258"/>
            <a:ext cx="3944712" cy="608992"/>
          </a:xfrm>
          <a:prstGeom prst="roundRect">
            <a:avLst>
              <a:gd name="adj" fmla="val 50000"/>
            </a:avLst>
          </a:prstGeom>
          <a:solidFill>
            <a:srgbClr val="B553FF"/>
          </a:solidFill>
          <a:ln>
            <a:noFill/>
          </a:ln>
          <a:effectLst>
            <a:outerShdw blurRad="127000" dist="152400" dir="27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A307BDD-C8AE-4B1C-BA55-B0F7B8E40BAB}"/>
              </a:ext>
            </a:extLst>
          </p:cNvPr>
          <p:cNvSpPr/>
          <p:nvPr/>
        </p:nvSpPr>
        <p:spPr>
          <a:xfrm>
            <a:off x="5137711" y="1903413"/>
            <a:ext cx="3944712" cy="608992"/>
          </a:xfrm>
          <a:prstGeom prst="roundRect">
            <a:avLst>
              <a:gd name="adj" fmla="val 50000"/>
            </a:avLst>
          </a:prstGeom>
          <a:solidFill>
            <a:srgbClr val="FF7471"/>
          </a:solidFill>
          <a:ln>
            <a:noFill/>
          </a:ln>
          <a:effectLst>
            <a:outerShdw blurRad="127000" dist="152400" dir="27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C9B17C9-911D-42EA-B9DA-208CE2157BE1}"/>
              </a:ext>
            </a:extLst>
          </p:cNvPr>
          <p:cNvSpPr/>
          <p:nvPr/>
        </p:nvSpPr>
        <p:spPr>
          <a:xfrm>
            <a:off x="5137711" y="1154111"/>
            <a:ext cx="3944712" cy="647702"/>
          </a:xfrm>
          <a:prstGeom prst="roundRect">
            <a:avLst>
              <a:gd name="adj" fmla="val 50000"/>
            </a:avLst>
          </a:prstGeom>
          <a:solidFill>
            <a:srgbClr val="FFD253"/>
          </a:solidFill>
          <a:ln>
            <a:noFill/>
          </a:ln>
          <a:effectLst>
            <a:outerShdw blurRad="127000" dist="152400" dir="27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53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3F84F8-BC9B-4C52-9587-C23038565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112" y="1082673"/>
            <a:ext cx="3237717" cy="4708528"/>
          </a:xfrm>
        </p:spPr>
        <p:txBody>
          <a:bodyPr>
            <a:normAutofit/>
          </a:bodyPr>
          <a:lstStyle/>
          <a:p>
            <a:pPr algn="r"/>
            <a:r>
              <a:rPr lang="en-IN" sz="4400" b="1" dirty="0">
                <a:latin typeface="Modern Love Caps" panose="04070805081001020A01" pitchFamily="82" charset="0"/>
              </a:rPr>
              <a:t>	</a:t>
            </a:r>
            <a:r>
              <a:rPr lang="en-IN" sz="6000" b="1" dirty="0">
                <a:latin typeface="Modern Love Caps" panose="04070805081001020A01" pitchFamily="82" charset="0"/>
              </a:rPr>
              <a:t>Group MEMBERS</a:t>
            </a:r>
            <a:endParaRPr lang="en-IN" sz="4400" b="1" dirty="0">
              <a:latin typeface="Modern Love Caps" panose="04070805081001020A01" pitchFamily="82" charset="0"/>
            </a:endParaRPr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6FA5-9386-465D-9DEC-503B92F76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/>
          </a:bodyPr>
          <a:lstStyle/>
          <a:p>
            <a:r>
              <a:rPr lang="en-IN" sz="3200" dirty="0"/>
              <a:t>Anmol Kaur Kalra</a:t>
            </a:r>
          </a:p>
          <a:p>
            <a:r>
              <a:rPr lang="en-IN" sz="3200" dirty="0"/>
              <a:t>Anvi Gupta</a:t>
            </a:r>
          </a:p>
          <a:p>
            <a:r>
              <a:rPr lang="en-IN" sz="3200" dirty="0" err="1"/>
              <a:t>Atharv</a:t>
            </a:r>
            <a:r>
              <a:rPr lang="en-IN" sz="3200" dirty="0"/>
              <a:t> </a:t>
            </a:r>
            <a:r>
              <a:rPr lang="en-IN" sz="3200" dirty="0" err="1"/>
              <a:t>Paliwal</a:t>
            </a:r>
            <a:endParaRPr lang="en-IN" sz="3200" dirty="0"/>
          </a:p>
          <a:p>
            <a:r>
              <a:rPr lang="en-IN" sz="3200" dirty="0" err="1"/>
              <a:t>Atiksh</a:t>
            </a:r>
            <a:r>
              <a:rPr lang="en-IN" sz="3200" dirty="0"/>
              <a:t> Agarwal</a:t>
            </a:r>
          </a:p>
          <a:p>
            <a:r>
              <a:rPr lang="en-IN" sz="3200" dirty="0" err="1"/>
              <a:t>Atishay</a:t>
            </a:r>
            <a:r>
              <a:rPr lang="en-IN" sz="3200" dirty="0"/>
              <a:t> Jain</a:t>
            </a:r>
          </a:p>
          <a:p>
            <a:r>
              <a:rPr lang="en-IN" sz="3200" dirty="0" err="1"/>
              <a:t>Devansh</a:t>
            </a:r>
            <a:r>
              <a:rPr lang="en-IN" sz="3200" dirty="0"/>
              <a:t> Dhar</a:t>
            </a:r>
          </a:p>
          <a:p>
            <a:endParaRPr lang="en-IN" sz="18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470541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5" name="Rectangle 84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6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5E64F1E-F275-42D8-AEC5-E3E357E188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4806" b="4806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88" name="Group 87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9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91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4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5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6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7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8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9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0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24B753A-92DE-4B35-80F9-744EAD6BA3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Driving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F03F3-CB7F-4B48-B545-31F7DE7E0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Questions that drive out from this topic</a:t>
            </a:r>
          </a:p>
        </p:txBody>
      </p:sp>
    </p:spTree>
    <p:extLst>
      <p:ext uri="{BB962C8B-B14F-4D97-AF65-F5344CB8AC3E}">
        <p14:creationId xmlns:p14="http://schemas.microsoft.com/office/powerpoint/2010/main" val="1021505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CA9AF1-370A-4AF8-9B82-4D11601AA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9CFF9D-9107-400A-8C5A-09CA2BA7A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654295" cy="685800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C3F5AE7-B34F-4BEF-96D0-74CA215E8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rgbClr val="000000">
              <a:alpha val="25000"/>
            </a:srgb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BCC99937-0E7D-42EF-A5DB-86FAF32C0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E097643-AAC6-4390-A109-6965053C1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6ADC944-08FF-42C1-8D55-B4EA06CD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17023431-F2E0-4D75-8C2C-98E00D89C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34C0BEB-550B-421E-A0BB-0901C0E89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9FFB337-3695-41C1-B104-55125202E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BF53A3A-34D4-405C-B140-0AE52806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84EE2242-1F65-43B3-861E-4085AEC5A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E5B8229F-9313-4FC2-8A4A-49211C4E1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28AAEC8-A731-419D-A078-0FCFEAE4B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741D6DA-0F0D-4D55-883E-24A374A7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78F62958-A05D-478B-B23C-75AE85425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7057A7E-9CF9-405A-8A33-0CA1AC51E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AE876AFB-8370-4923-8278-E5FE62DE2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5477A94C-373F-42ED-9257-0DAB03B20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012B077-1FC3-4D22-ACB6-ED86831EA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D07A07B0-4407-49F7-9B26-61FF0CCE5F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DEABD0F-FFCE-4FC2-950E-6334D172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434BB427-BC30-4BAB-82E9-BDE1F0B15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F7A956E-DCF3-4544-AF1D-442CB5275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AF9D24E3-E510-495A-9DE8-7DAA3FA5B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753727A-395C-4B1C-A63B-45DFA5278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75C5A82-D9C8-414D-B324-403DC32B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5DDAFA2F-C6E2-4656-B490-5683762B7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EEB3485F-B9A8-4C89-836E-67249D5AB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F14F069E-B2BC-4B84-ACBC-9E3343A34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3BE3291-5AE0-49F5-9C60-84CF6AFBA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1A4C6E5-DE0C-4EE6-A0F2-6EE11B849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92" y="1082673"/>
            <a:ext cx="2865837" cy="4708528"/>
          </a:xfrm>
        </p:spPr>
        <p:txBody>
          <a:bodyPr>
            <a:normAutofit/>
          </a:bodyPr>
          <a:lstStyle/>
          <a:p>
            <a:pPr algn="ctr"/>
            <a:r>
              <a:rPr lang="en-US" sz="3100" b="1" i="0" dirty="0">
                <a:solidFill>
                  <a:srgbClr val="FFFFFF"/>
                </a:solidFill>
                <a:effectLst/>
                <a:latin typeface="Modern Love Caps" panose="04070805081001020A01" pitchFamily="82" charset="0"/>
              </a:rPr>
              <a:t>Find out about any historical facts, important dates or any story that are connected to the device.</a:t>
            </a:r>
            <a:endParaRPr lang="en-IN" sz="3100" b="1" dirty="0">
              <a:solidFill>
                <a:srgbClr val="FFFFFF"/>
              </a:solidFill>
              <a:latin typeface="Modern Love Caps" panose="04070805081001020A01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C7AD9-91BE-44A2-B843-4296396F3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836" y="1066799"/>
            <a:ext cx="5743575" cy="4724402"/>
          </a:xfrm>
        </p:spPr>
        <p:txBody>
          <a:bodyPr anchor="ctr">
            <a:normAutofit/>
          </a:bodyPr>
          <a:lstStyle/>
          <a:p>
            <a:endParaRPr lang="en-IN" sz="20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979E4BB-CB73-4F8E-945F-F10C225674E2}"/>
              </a:ext>
            </a:extLst>
          </p:cNvPr>
          <p:cNvSpPr/>
          <p:nvPr/>
        </p:nvSpPr>
        <p:spPr>
          <a:xfrm>
            <a:off x="1286832" y="5219702"/>
            <a:ext cx="2625271" cy="38100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Answer by Anmol</a:t>
            </a:r>
          </a:p>
        </p:txBody>
      </p:sp>
    </p:spTree>
    <p:extLst>
      <p:ext uri="{BB962C8B-B14F-4D97-AF65-F5344CB8AC3E}">
        <p14:creationId xmlns:p14="http://schemas.microsoft.com/office/powerpoint/2010/main" val="1104679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7DDE-4DC8-4D28-BDD6-6DB6A878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887" y="1185059"/>
            <a:ext cx="3491832" cy="4487882"/>
          </a:xfrm>
        </p:spPr>
        <p:txBody>
          <a:bodyPr>
            <a:normAutofit/>
          </a:bodyPr>
          <a:lstStyle/>
          <a:p>
            <a:pPr algn="ctr"/>
            <a:r>
              <a:rPr lang="en-US" sz="4400" b="1" i="0" dirty="0">
                <a:effectLst/>
                <a:latin typeface="Modern Love Caps" panose="04070805081001020A01" pitchFamily="82" charset="0"/>
              </a:rPr>
              <a:t>Read the biography of the scientist related to the invention.</a:t>
            </a:r>
            <a:endParaRPr lang="en-IN" sz="4400" b="1" dirty="0">
              <a:latin typeface="Modern Love Caps" panose="04070805081001020A01" pitchFamily="8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94A951-B342-467A-9A5A-FEB4FF916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342" y="889007"/>
            <a:ext cx="4627329" cy="494908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2800" dirty="0">
              <a:latin typeface="LilyUPC" panose="020B0502040204020203" pitchFamily="34" charset="-34"/>
              <a:ea typeface="Microsoft Himalaya" panose="01010100010101010101" pitchFamily="2" charset="0"/>
              <a:cs typeface="LilyUPC" panose="020B0502040204020203" pitchFamily="34" charset="-34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A5C348-3241-4CA3-B2B3-34ECEC5AA0AE}"/>
              </a:ext>
            </a:extLst>
          </p:cNvPr>
          <p:cNvSpPr/>
          <p:nvPr/>
        </p:nvSpPr>
        <p:spPr>
          <a:xfrm>
            <a:off x="1417167" y="5291941"/>
            <a:ext cx="2625271" cy="38100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Answer by Anvi</a:t>
            </a:r>
          </a:p>
        </p:txBody>
      </p:sp>
    </p:spTree>
    <p:extLst>
      <p:ext uri="{BB962C8B-B14F-4D97-AF65-F5344CB8AC3E}">
        <p14:creationId xmlns:p14="http://schemas.microsoft.com/office/powerpoint/2010/main" val="1101507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0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1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7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CA7DDE-4DC8-4D28-BDD6-6DB6A878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pPr algn="ctr"/>
            <a:r>
              <a:rPr lang="en-US" sz="4400" b="0" i="0" dirty="0">
                <a:effectLst/>
                <a:latin typeface="Modern Love Caps" panose="04070805081001020A01" pitchFamily="82" charset="0"/>
              </a:rPr>
              <a:t>Early life without these equipment and items?</a:t>
            </a:r>
            <a:endParaRPr lang="en-IN" b="1" dirty="0">
              <a:latin typeface="Modern Love Caps" panose="04070805081001020A01" pitchFamily="82" charset="0"/>
            </a:endParaRPr>
          </a:p>
        </p:txBody>
      </p:sp>
      <p:sp useBgFill="1">
        <p:nvSpPr>
          <p:cNvPr id="138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F48597D0-7A76-421C-8BE1-47F8D836F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>
              <a:latin typeface="Abadi Extra Light" panose="020B0204020104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BF0F74D-238F-4E7F-88F0-845676BBCA76}"/>
              </a:ext>
            </a:extLst>
          </p:cNvPr>
          <p:cNvSpPr/>
          <p:nvPr/>
        </p:nvSpPr>
        <p:spPr>
          <a:xfrm>
            <a:off x="1176178" y="5056188"/>
            <a:ext cx="2625271" cy="38100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Answer by </a:t>
            </a:r>
            <a:r>
              <a:rPr lang="en-IN" dirty="0" err="1"/>
              <a:t>Atharv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4111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7DDE-4DC8-4D28-BDD6-6DB6A878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329" y="1119608"/>
            <a:ext cx="3714722" cy="4487882"/>
          </a:xfrm>
        </p:spPr>
        <p:txBody>
          <a:bodyPr>
            <a:normAutofit/>
          </a:bodyPr>
          <a:lstStyle/>
          <a:p>
            <a:pPr algn="ctr"/>
            <a:r>
              <a:rPr lang="en-US" sz="4400" b="0" i="0" dirty="0">
                <a:effectLst/>
                <a:latin typeface="Modern Love Caps" panose="04070805081001020A01" pitchFamily="82" charset="0"/>
              </a:rPr>
              <a:t>Effect of the equipment on environment?</a:t>
            </a:r>
            <a:endParaRPr lang="en-IN" sz="7200" b="1" dirty="0">
              <a:latin typeface="Modern Love Caps" panose="04070805081001020A01" pitchFamily="8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94A951-B342-467A-9A5A-FEB4FF916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342" y="889007"/>
            <a:ext cx="4627329" cy="494908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2800" dirty="0">
              <a:latin typeface="LilyUPC" panose="020B0502040204020203" pitchFamily="34" charset="-34"/>
              <a:ea typeface="Microsoft Himalaya" panose="01010100010101010101" pitchFamily="2" charset="0"/>
              <a:cs typeface="LilyUPC" panose="020B0502040204020203" pitchFamily="34" charset="-34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65EAF03-9CCE-46A0-A671-BECB80C108AD}"/>
              </a:ext>
            </a:extLst>
          </p:cNvPr>
          <p:cNvSpPr/>
          <p:nvPr/>
        </p:nvSpPr>
        <p:spPr>
          <a:xfrm>
            <a:off x="1528612" y="4450445"/>
            <a:ext cx="2625271" cy="38100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Answer by </a:t>
            </a:r>
            <a:r>
              <a:rPr lang="en-IN" dirty="0" err="1"/>
              <a:t>Atiksh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8575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0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1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2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7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CA7DDE-4DC8-4D28-BDD6-6DB6A878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pPr algn="ctr"/>
            <a:r>
              <a:rPr lang="en-US" b="1" i="0" dirty="0">
                <a:effectLst/>
                <a:latin typeface="Modern Love Caps" panose="04070805081001020A01" pitchFamily="82" charset="0"/>
              </a:rPr>
              <a:t>How has the device helped us in early times?</a:t>
            </a:r>
            <a:endParaRPr lang="en-IN" b="1" dirty="0">
              <a:latin typeface="Modern Love Caps" panose="04070805081001020A01" pitchFamily="82" charset="0"/>
            </a:endParaRPr>
          </a:p>
        </p:txBody>
      </p:sp>
      <p:sp useBgFill="1">
        <p:nvSpPr>
          <p:cNvPr id="138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F48597D0-7A76-421C-8BE1-47F8D836F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>
              <a:latin typeface="Abadi Extra Light" panose="020B0204020104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BF0F74D-238F-4E7F-88F0-845676BBCA76}"/>
              </a:ext>
            </a:extLst>
          </p:cNvPr>
          <p:cNvSpPr/>
          <p:nvPr/>
        </p:nvSpPr>
        <p:spPr>
          <a:xfrm>
            <a:off x="1236363" y="4580731"/>
            <a:ext cx="2625271" cy="38100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Answer by </a:t>
            </a:r>
            <a:r>
              <a:rPr lang="en-IN" dirty="0" err="1"/>
              <a:t>Atishay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1245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269</Words>
  <Application>Microsoft Office PowerPoint</Application>
  <PresentationFormat>Widescreen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Abadi Extra Light</vt:lpstr>
      <vt:lpstr>Arial</vt:lpstr>
      <vt:lpstr>LilyUPC</vt:lpstr>
      <vt:lpstr>Modern Love Caps</vt:lpstr>
      <vt:lpstr>The Serif Hand</vt:lpstr>
      <vt:lpstr>Tw Cen MT</vt:lpstr>
      <vt:lpstr>Circuit</vt:lpstr>
      <vt:lpstr>Evolution: Sound Recording Devices</vt:lpstr>
      <vt:lpstr>Contents</vt:lpstr>
      <vt:lpstr> Group MEMBERS</vt:lpstr>
      <vt:lpstr>Driving Questions</vt:lpstr>
      <vt:lpstr>Find out about any historical facts, important dates or any story that are connected to the device.</vt:lpstr>
      <vt:lpstr>Read the biography of the scientist related to the invention.</vt:lpstr>
      <vt:lpstr>Early life without these equipment and items?</vt:lpstr>
      <vt:lpstr>Effect of the equipment on environment?</vt:lpstr>
      <vt:lpstr>How has the device helped us in early times?</vt:lpstr>
      <vt:lpstr>Who was the first inventor of this equipment?</vt:lpstr>
      <vt:lpstr>How does this invention motivate you?</vt:lpstr>
      <vt:lpstr>Behind the scenes</vt:lpstr>
      <vt:lpstr>  video</vt:lpstr>
      <vt:lpstr>interactions</vt:lpstr>
      <vt:lpstr>Websites That we made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Evolution: Sound Recording Devices</dc:title>
  <dc:creator>Anvi Gupta</dc:creator>
  <cp:lastModifiedBy>Anvi Gupta</cp:lastModifiedBy>
  <cp:revision>7</cp:revision>
  <dcterms:created xsi:type="dcterms:W3CDTF">2020-10-21T09:17:00Z</dcterms:created>
  <dcterms:modified xsi:type="dcterms:W3CDTF">2020-10-21T10:07:29Z</dcterms:modified>
</cp:coreProperties>
</file>

<file path=docProps/thumbnail.jpeg>
</file>